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f2c8f7bea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556498bb145aa"/>
  </p:sldMasterIdLst>
  <p:sldIdLst>
    <p:sldId xmlns:r="http://schemas.openxmlformats.org/officeDocument/2006/relationships" id="256" r:id="Rd6ec75d9a16f492d"/>
    <p:sldId xmlns:r="http://schemas.openxmlformats.org/officeDocument/2006/relationships" id="257" r:id="Red9acd8c559940f7"/>
    <p:sldId xmlns:r="http://schemas.openxmlformats.org/officeDocument/2006/relationships" id="258" r:id="R6485bd5b2367409f"/>
    <p:sldId xmlns:r="http://schemas.openxmlformats.org/officeDocument/2006/relationships" id="259" r:id="Ra1b734cbfadb48c3"/>
    <p:sldId xmlns:r="http://schemas.openxmlformats.org/officeDocument/2006/relationships" id="260" r:id="R9969c1334fb04fb3"/>
    <p:sldId xmlns:r="http://schemas.openxmlformats.org/officeDocument/2006/relationships" id="261" r:id="Rbc937ba549234a93"/>
    <p:sldId xmlns:r="http://schemas.openxmlformats.org/officeDocument/2006/relationships" id="262" r:id="Ra24c631b8a35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556498bb145aa" /><Relationship Type="http://schemas.openxmlformats.org/officeDocument/2006/relationships/slide" Target="/ppt/slides/slide1.xml" Id="Rd6ec75d9a16f492d" /><Relationship Type="http://schemas.openxmlformats.org/officeDocument/2006/relationships/slide" Target="/ppt/slides/slide2.xml" Id="Red9acd8c559940f7" /><Relationship Type="http://schemas.openxmlformats.org/officeDocument/2006/relationships/slide" Target="/ppt/slides/slide3.xml" Id="R6485bd5b2367409f" /><Relationship Type="http://schemas.openxmlformats.org/officeDocument/2006/relationships/slide" Target="/ppt/slides/slide4.xml" Id="Ra1b734cbfadb48c3" /><Relationship Type="http://schemas.openxmlformats.org/officeDocument/2006/relationships/slide" Target="/ppt/slides/slide5.xml" Id="R9969c1334fb04fb3" /><Relationship Type="http://schemas.openxmlformats.org/officeDocument/2006/relationships/slide" Target="/ppt/slides/slide6.xml" Id="Rbc937ba549234a93" /><Relationship Type="http://schemas.openxmlformats.org/officeDocument/2006/relationships/slide" Target="/ppt/slides/slide7.xml" Id="Ra24c631b8a35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c2a6d85a1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3237ccd24691" /><Relationship Type="http://schemas.openxmlformats.org/officeDocument/2006/relationships/theme" Target="/ppt/slideMasters/theme/theme1.xml" Id="R9e0b0ad287c0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d3237ccd2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8417b71bf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3fb7f863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7fa833c5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6711dc67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e6eb74949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5fe104b6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53e6827bb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SLETMOE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