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7b404a3de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b9df4e68b453f"/>
  </p:sldMasterIdLst>
  <p:sldIdLst>
    <p:sldId xmlns:r="http://schemas.openxmlformats.org/officeDocument/2006/relationships" id="256" r:id="Rab5e68a33eb24ea8"/>
    <p:sldId xmlns:r="http://schemas.openxmlformats.org/officeDocument/2006/relationships" id="257" r:id="Rc6bff0c9816b40c0"/>
    <p:sldId xmlns:r="http://schemas.openxmlformats.org/officeDocument/2006/relationships" id="258" r:id="R318e75c5475148b6"/>
    <p:sldId xmlns:r="http://schemas.openxmlformats.org/officeDocument/2006/relationships" id="259" r:id="Rfb7e0a3e7c254222"/>
    <p:sldId xmlns:r="http://schemas.openxmlformats.org/officeDocument/2006/relationships" id="260" r:id="Rf062485ba2a94675"/>
    <p:sldId xmlns:r="http://schemas.openxmlformats.org/officeDocument/2006/relationships" id="261" r:id="R6309fd92e22f4f34"/>
    <p:sldId xmlns:r="http://schemas.openxmlformats.org/officeDocument/2006/relationships" id="262" r:id="R9fcd2eb37cfd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b9df4e68b453f" /><Relationship Type="http://schemas.openxmlformats.org/officeDocument/2006/relationships/slide" Target="/ppt/slides/slide1.xml" Id="Rab5e68a33eb24ea8" /><Relationship Type="http://schemas.openxmlformats.org/officeDocument/2006/relationships/slide" Target="/ppt/slides/slide2.xml" Id="Rc6bff0c9816b40c0" /><Relationship Type="http://schemas.openxmlformats.org/officeDocument/2006/relationships/slide" Target="/ppt/slides/slide3.xml" Id="R318e75c5475148b6" /><Relationship Type="http://schemas.openxmlformats.org/officeDocument/2006/relationships/slide" Target="/ppt/slides/slide4.xml" Id="Rfb7e0a3e7c254222" /><Relationship Type="http://schemas.openxmlformats.org/officeDocument/2006/relationships/slide" Target="/ppt/slides/slide5.xml" Id="Rf062485ba2a94675" /><Relationship Type="http://schemas.openxmlformats.org/officeDocument/2006/relationships/slide" Target="/ppt/slides/slide6.xml" Id="R6309fd92e22f4f34" /><Relationship Type="http://schemas.openxmlformats.org/officeDocument/2006/relationships/slide" Target="/ppt/slides/slide7.xml" Id="R9fcd2eb37cfd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cf2a783a3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7a4b081ba4ca7" /><Relationship Type="http://schemas.openxmlformats.org/officeDocument/2006/relationships/theme" Target="/ppt/slideMasters/theme/theme1.xml" Id="Ra4162d1f6318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7a4b081ba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168436dcb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37d56021243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c4aadcde8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d3330d3704f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c774111be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f08a7f1eb46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af88f46d9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STOKKE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STOKKE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14 984 754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2 754 427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997 746 848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