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7523d3d66a41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27a95a9a884fd1"/>
  </p:sldMasterIdLst>
  <p:sldIdLst>
    <p:sldId xmlns:r="http://schemas.openxmlformats.org/officeDocument/2006/relationships" id="256" r:id="R6c143fdfcb3b4436"/>
    <p:sldId xmlns:r="http://schemas.openxmlformats.org/officeDocument/2006/relationships" id="257" r:id="Ref791a9a373e4f0c"/>
    <p:sldId xmlns:r="http://schemas.openxmlformats.org/officeDocument/2006/relationships" id="258" r:id="Rc9206c762d084090"/>
    <p:sldId xmlns:r="http://schemas.openxmlformats.org/officeDocument/2006/relationships" id="259" r:id="R6360e9ab9eee4700"/>
    <p:sldId xmlns:r="http://schemas.openxmlformats.org/officeDocument/2006/relationships" id="260" r:id="Rda36ca63e749410f"/>
    <p:sldId xmlns:r="http://schemas.openxmlformats.org/officeDocument/2006/relationships" id="261" r:id="Rbf3bd53bae414af4"/>
    <p:sldId xmlns:r="http://schemas.openxmlformats.org/officeDocument/2006/relationships" id="262" r:id="Rc23219038d4141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27a95a9a884fd1" /><Relationship Type="http://schemas.openxmlformats.org/officeDocument/2006/relationships/slide" Target="/ppt/slides/slide1.xml" Id="R6c143fdfcb3b4436" /><Relationship Type="http://schemas.openxmlformats.org/officeDocument/2006/relationships/slide" Target="/ppt/slides/slide2.xml" Id="Ref791a9a373e4f0c" /><Relationship Type="http://schemas.openxmlformats.org/officeDocument/2006/relationships/slide" Target="/ppt/slides/slide3.xml" Id="Rc9206c762d084090" /><Relationship Type="http://schemas.openxmlformats.org/officeDocument/2006/relationships/slide" Target="/ppt/slides/slide4.xml" Id="R6360e9ab9eee4700" /><Relationship Type="http://schemas.openxmlformats.org/officeDocument/2006/relationships/slide" Target="/ppt/slides/slide5.xml" Id="Rda36ca63e749410f" /><Relationship Type="http://schemas.openxmlformats.org/officeDocument/2006/relationships/slide" Target="/ppt/slides/slide6.xml" Id="Rbf3bd53bae414af4" /><Relationship Type="http://schemas.openxmlformats.org/officeDocument/2006/relationships/slide" Target="/ppt/slides/slide7.xml" Id="Rc23219038d4141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7f123c7f2042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5a56fba6044b6" /><Relationship Type="http://schemas.openxmlformats.org/officeDocument/2006/relationships/theme" Target="/ppt/slideMasters/theme/theme1.xml" Id="R2a58659cc3204a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f5a56fba6044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febcbae0940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825bd397044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c3b81874146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39db2a1de42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2d7e86bfc41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6208b0e3c46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43f630db842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NJÅL HESKJE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NJÅL HESKJE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NJÅL HESKJE INVEST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NJÅL HESKJE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NJÅL HESKJE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NJÅL HESKJE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556 130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8 672 593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9 193 802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NJÅL HESKJE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HESKJE NJÅL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NJÅL HESKJE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Hålandsvegen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997 749 952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NJÅL HESKJE INVEST AS</a:t>
            </a:r>
          </a:p>
        </p:txBody>
      </p:sp>
    </p:spTree>
  </p:cSld>
  <p:clrMapOvr>
    <a:masterClrMapping xmlns:a="http://schemas.openxmlformats.org/drawingml/2006/main"/>
  </p:clrMapOvr>
</p:sld>
</file>