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92c3a888ff4f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a888da40c54c13"/>
  </p:sldMasterIdLst>
  <p:sldIdLst>
    <p:sldId xmlns:r="http://schemas.openxmlformats.org/officeDocument/2006/relationships" id="256" r:id="R85455929ef14457a"/>
    <p:sldId xmlns:r="http://schemas.openxmlformats.org/officeDocument/2006/relationships" id="257" r:id="R50f8dee4fd2445be"/>
    <p:sldId xmlns:r="http://schemas.openxmlformats.org/officeDocument/2006/relationships" id="258" r:id="Rd4016523ab04479f"/>
    <p:sldId xmlns:r="http://schemas.openxmlformats.org/officeDocument/2006/relationships" id="259" r:id="Rcd98a4049fa44970"/>
    <p:sldId xmlns:r="http://schemas.openxmlformats.org/officeDocument/2006/relationships" id="260" r:id="Rae7f26528da54d3f"/>
    <p:sldId xmlns:r="http://schemas.openxmlformats.org/officeDocument/2006/relationships" id="261" r:id="R39ec6f6e4e5f4867"/>
    <p:sldId xmlns:r="http://schemas.openxmlformats.org/officeDocument/2006/relationships" id="262" r:id="R7612c10eb1bc47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888da40c54c13" /><Relationship Type="http://schemas.openxmlformats.org/officeDocument/2006/relationships/slide" Target="/ppt/slides/slide1.xml" Id="R85455929ef14457a" /><Relationship Type="http://schemas.openxmlformats.org/officeDocument/2006/relationships/slide" Target="/ppt/slides/slide2.xml" Id="R50f8dee4fd2445be" /><Relationship Type="http://schemas.openxmlformats.org/officeDocument/2006/relationships/slide" Target="/ppt/slides/slide3.xml" Id="Rd4016523ab04479f" /><Relationship Type="http://schemas.openxmlformats.org/officeDocument/2006/relationships/slide" Target="/ppt/slides/slide4.xml" Id="Rcd98a4049fa44970" /><Relationship Type="http://schemas.openxmlformats.org/officeDocument/2006/relationships/slide" Target="/ppt/slides/slide5.xml" Id="Rae7f26528da54d3f" /><Relationship Type="http://schemas.openxmlformats.org/officeDocument/2006/relationships/slide" Target="/ppt/slides/slide6.xml" Id="R39ec6f6e4e5f4867" /><Relationship Type="http://schemas.openxmlformats.org/officeDocument/2006/relationships/slide" Target="/ppt/slides/slide7.xml" Id="R7612c10eb1bc47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5f822aeab4c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5dc5528614218" /><Relationship Type="http://schemas.openxmlformats.org/officeDocument/2006/relationships/theme" Target="/ppt/slideMasters/theme/theme1.xml" Id="R6971506a261b4f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75dc55286142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96070e85545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487025859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57b750d394b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0de3b261247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e0145901845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1ad07dec14e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07651314443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ODDVAR JOHANNESSEN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ODDVAR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ODDVAR JOHANNESSEN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ODDVAR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ODDVAR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ODDVAR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18 438 031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664 741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3 943 933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ODDVAR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ODDVAR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Vokterveien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45 07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oddvar.johannessen@sfjbb.net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997 751 906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ODDVAR JOHANNESSEN AS</a:t>
            </a:r>
          </a:p>
        </p:txBody>
      </p:sp>
    </p:spTree>
  </p:cSld>
  <p:clrMapOvr>
    <a:masterClrMapping xmlns:a="http://schemas.openxmlformats.org/drawingml/2006/main"/>
  </p:clrMapOvr>
</p:sld>
</file>