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033978912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4337bf54d6479f"/>
  </p:sldMasterIdLst>
  <p:sldIdLst>
    <p:sldId xmlns:r="http://schemas.openxmlformats.org/officeDocument/2006/relationships" id="256" r:id="Rc6f5114e4b8e405c"/>
    <p:sldId xmlns:r="http://schemas.openxmlformats.org/officeDocument/2006/relationships" id="257" r:id="R4f8436f7b4b44660"/>
    <p:sldId xmlns:r="http://schemas.openxmlformats.org/officeDocument/2006/relationships" id="258" r:id="Rb07836345eab4976"/>
    <p:sldId xmlns:r="http://schemas.openxmlformats.org/officeDocument/2006/relationships" id="259" r:id="R398c7b62cd06492e"/>
    <p:sldId xmlns:r="http://schemas.openxmlformats.org/officeDocument/2006/relationships" id="260" r:id="Rb85d9d9c9fb94469"/>
    <p:sldId xmlns:r="http://schemas.openxmlformats.org/officeDocument/2006/relationships" id="261" r:id="R54780e7da66a4358"/>
    <p:sldId xmlns:r="http://schemas.openxmlformats.org/officeDocument/2006/relationships" id="262" r:id="R796d90e3059c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337bf54d6479f" /><Relationship Type="http://schemas.openxmlformats.org/officeDocument/2006/relationships/slide" Target="/ppt/slides/slide1.xml" Id="Rc6f5114e4b8e405c" /><Relationship Type="http://schemas.openxmlformats.org/officeDocument/2006/relationships/slide" Target="/ppt/slides/slide2.xml" Id="R4f8436f7b4b44660" /><Relationship Type="http://schemas.openxmlformats.org/officeDocument/2006/relationships/slide" Target="/ppt/slides/slide3.xml" Id="Rb07836345eab4976" /><Relationship Type="http://schemas.openxmlformats.org/officeDocument/2006/relationships/slide" Target="/ppt/slides/slide4.xml" Id="R398c7b62cd06492e" /><Relationship Type="http://schemas.openxmlformats.org/officeDocument/2006/relationships/slide" Target="/ppt/slides/slide5.xml" Id="Rb85d9d9c9fb94469" /><Relationship Type="http://schemas.openxmlformats.org/officeDocument/2006/relationships/slide" Target="/ppt/slides/slide6.xml" Id="R54780e7da66a4358" /><Relationship Type="http://schemas.openxmlformats.org/officeDocument/2006/relationships/slide" Target="/ppt/slides/slide7.xml" Id="R796d90e3059c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b729a6956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a31a35975453c" /><Relationship Type="http://schemas.openxmlformats.org/officeDocument/2006/relationships/theme" Target="/ppt/slideMasters/theme/theme1.xml" Id="R68e4c91e9256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a31a35975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30d969854c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1c492d308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e3dd98ed5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8c1dcdd15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3b8f4ce1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f9befce4f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20715fcc4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BERGSPRENGNING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BERGSPRENGNING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2 530 912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3 485 155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KIRKENG STEIN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Åsgårdveien 277A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1852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997 755 855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BERGSPRENGNING AS</a:t>
            </a:r>
          </a:p>
        </p:txBody>
      </p:sp>
    </p:spTree>
  </p:cSld>
  <p:clrMapOvr>
    <a:masterClrMapping xmlns:a="http://schemas.openxmlformats.org/drawingml/2006/main"/>
  </p:clrMapOvr>
</p:sld>
</file>