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42a786794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ffdd93f0a459e"/>
  </p:sldMasterIdLst>
  <p:sldIdLst>
    <p:sldId xmlns:r="http://schemas.openxmlformats.org/officeDocument/2006/relationships" id="256" r:id="R7f1eba5f2ca94526"/>
    <p:sldId xmlns:r="http://schemas.openxmlformats.org/officeDocument/2006/relationships" id="257" r:id="Rf9078872fe9141b5"/>
    <p:sldId xmlns:r="http://schemas.openxmlformats.org/officeDocument/2006/relationships" id="258" r:id="R780d937c39c14e71"/>
    <p:sldId xmlns:r="http://schemas.openxmlformats.org/officeDocument/2006/relationships" id="259" r:id="R08053bb56dcd4316"/>
    <p:sldId xmlns:r="http://schemas.openxmlformats.org/officeDocument/2006/relationships" id="260" r:id="R71b099dcc7844c27"/>
    <p:sldId xmlns:r="http://schemas.openxmlformats.org/officeDocument/2006/relationships" id="261" r:id="R03b09725e6a34222"/>
    <p:sldId xmlns:r="http://schemas.openxmlformats.org/officeDocument/2006/relationships" id="262" r:id="R40640f1f46b7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ffdd93f0a459e" /><Relationship Type="http://schemas.openxmlformats.org/officeDocument/2006/relationships/slide" Target="/ppt/slides/slide1.xml" Id="R7f1eba5f2ca94526" /><Relationship Type="http://schemas.openxmlformats.org/officeDocument/2006/relationships/slide" Target="/ppt/slides/slide2.xml" Id="Rf9078872fe9141b5" /><Relationship Type="http://schemas.openxmlformats.org/officeDocument/2006/relationships/slide" Target="/ppt/slides/slide3.xml" Id="R780d937c39c14e71" /><Relationship Type="http://schemas.openxmlformats.org/officeDocument/2006/relationships/slide" Target="/ppt/slides/slide4.xml" Id="R08053bb56dcd4316" /><Relationship Type="http://schemas.openxmlformats.org/officeDocument/2006/relationships/slide" Target="/ppt/slides/slide5.xml" Id="R71b099dcc7844c27" /><Relationship Type="http://schemas.openxmlformats.org/officeDocument/2006/relationships/slide" Target="/ppt/slides/slide6.xml" Id="R03b09725e6a34222" /><Relationship Type="http://schemas.openxmlformats.org/officeDocument/2006/relationships/slide" Target="/ppt/slides/slide7.xml" Id="R40640f1f46b7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993c66a7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ab25da3c4cc2" /><Relationship Type="http://schemas.openxmlformats.org/officeDocument/2006/relationships/theme" Target="/ppt/slideMasters/theme/theme1.xml" Id="Rd36c5ced5908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0ab25da3c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76103627e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815b42bc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edb026c11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8b8a6bfde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81186527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f72fa036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01fa01a9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 INVEST AS ble etablert [år] og holder til i Talgje.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3 527 052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KJELL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Arild Gard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4163 Talgje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997 757 203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 INVEST AS</a:t>
            </a:r>
          </a:p>
        </p:txBody>
      </p:sp>
    </p:spTree>
  </p:cSld>
  <p:clrMapOvr>
    <a:masterClrMapping xmlns:a="http://schemas.openxmlformats.org/drawingml/2006/main"/>
  </p:clrMapOvr>
</p:sld>
</file>