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abf552552d41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8537421d8442fe"/>
  </p:sldMasterIdLst>
  <p:sldIdLst>
    <p:sldId xmlns:r="http://schemas.openxmlformats.org/officeDocument/2006/relationships" id="256" r:id="Rdc8acfdce8924d6b"/>
    <p:sldId xmlns:r="http://schemas.openxmlformats.org/officeDocument/2006/relationships" id="257" r:id="R661d343ef95044a2"/>
    <p:sldId xmlns:r="http://schemas.openxmlformats.org/officeDocument/2006/relationships" id="258" r:id="R5c1bb67700024951"/>
    <p:sldId xmlns:r="http://schemas.openxmlformats.org/officeDocument/2006/relationships" id="259" r:id="R3b057e789f1d4c97"/>
    <p:sldId xmlns:r="http://schemas.openxmlformats.org/officeDocument/2006/relationships" id="260" r:id="R66291616926748a7"/>
    <p:sldId xmlns:r="http://schemas.openxmlformats.org/officeDocument/2006/relationships" id="261" r:id="R0cfd2041f4454924"/>
    <p:sldId xmlns:r="http://schemas.openxmlformats.org/officeDocument/2006/relationships" id="262" r:id="R58940851f35141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537421d8442fe" /><Relationship Type="http://schemas.openxmlformats.org/officeDocument/2006/relationships/slide" Target="/ppt/slides/slide1.xml" Id="Rdc8acfdce8924d6b" /><Relationship Type="http://schemas.openxmlformats.org/officeDocument/2006/relationships/slide" Target="/ppt/slides/slide2.xml" Id="R661d343ef95044a2" /><Relationship Type="http://schemas.openxmlformats.org/officeDocument/2006/relationships/slide" Target="/ppt/slides/slide3.xml" Id="R5c1bb67700024951" /><Relationship Type="http://schemas.openxmlformats.org/officeDocument/2006/relationships/slide" Target="/ppt/slides/slide4.xml" Id="R3b057e789f1d4c97" /><Relationship Type="http://schemas.openxmlformats.org/officeDocument/2006/relationships/slide" Target="/ppt/slides/slide5.xml" Id="R66291616926748a7" /><Relationship Type="http://schemas.openxmlformats.org/officeDocument/2006/relationships/slide" Target="/ppt/slides/slide6.xml" Id="R0cfd2041f4454924" /><Relationship Type="http://schemas.openxmlformats.org/officeDocument/2006/relationships/slide" Target="/ppt/slides/slide7.xml" Id="R58940851f35141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4ce3542854e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5d2eb3135424c" /><Relationship Type="http://schemas.openxmlformats.org/officeDocument/2006/relationships/theme" Target="/ppt/slideMasters/theme/theme1.xml" Id="Rd9c6cc39cb19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15d2eb313542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8596f46d4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a5b1e469e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a55a49e524b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56eeb70704d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84bcd755b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e4ed8796040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ef7d30a07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HSJ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13 724 943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19 405 748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46 461 022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HARALD SIGVE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Torneroseveien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997 757 467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HSJ INVEST AS</a:t>
            </a:r>
          </a:p>
        </p:txBody>
      </p:sp>
    </p:spTree>
  </p:cSld>
  <p:clrMapOvr>
    <a:masterClrMapping xmlns:a="http://schemas.openxmlformats.org/drawingml/2006/main"/>
  </p:clrMapOvr>
</p:sld>
</file>