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13a54159d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d7c37677c483f"/>
  </p:sldMasterIdLst>
  <p:sldIdLst>
    <p:sldId xmlns:r="http://schemas.openxmlformats.org/officeDocument/2006/relationships" id="256" r:id="Rf215093924904ba2"/>
    <p:sldId xmlns:r="http://schemas.openxmlformats.org/officeDocument/2006/relationships" id="257" r:id="R80a21f6cc0f64a20"/>
    <p:sldId xmlns:r="http://schemas.openxmlformats.org/officeDocument/2006/relationships" id="258" r:id="Rb8b36df1595e412b"/>
    <p:sldId xmlns:r="http://schemas.openxmlformats.org/officeDocument/2006/relationships" id="259" r:id="Rade2cfab1c044dc8"/>
    <p:sldId xmlns:r="http://schemas.openxmlformats.org/officeDocument/2006/relationships" id="260" r:id="Reb887e88259d45f9"/>
    <p:sldId xmlns:r="http://schemas.openxmlformats.org/officeDocument/2006/relationships" id="261" r:id="Rf3e4d88a0e0c4625"/>
    <p:sldId xmlns:r="http://schemas.openxmlformats.org/officeDocument/2006/relationships" id="262" r:id="Ra07cd3d38c71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d7c37677c483f" /><Relationship Type="http://schemas.openxmlformats.org/officeDocument/2006/relationships/slide" Target="/ppt/slides/slide1.xml" Id="Rf215093924904ba2" /><Relationship Type="http://schemas.openxmlformats.org/officeDocument/2006/relationships/slide" Target="/ppt/slides/slide2.xml" Id="R80a21f6cc0f64a20" /><Relationship Type="http://schemas.openxmlformats.org/officeDocument/2006/relationships/slide" Target="/ppt/slides/slide3.xml" Id="Rb8b36df1595e412b" /><Relationship Type="http://schemas.openxmlformats.org/officeDocument/2006/relationships/slide" Target="/ppt/slides/slide4.xml" Id="Rade2cfab1c044dc8" /><Relationship Type="http://schemas.openxmlformats.org/officeDocument/2006/relationships/slide" Target="/ppt/slides/slide5.xml" Id="Reb887e88259d45f9" /><Relationship Type="http://schemas.openxmlformats.org/officeDocument/2006/relationships/slide" Target="/ppt/slides/slide6.xml" Id="Rf3e4d88a0e0c4625" /><Relationship Type="http://schemas.openxmlformats.org/officeDocument/2006/relationships/slide" Target="/ppt/slides/slide7.xml" Id="Ra07cd3d38c71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08bc76d48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4fecabb814d5c" /><Relationship Type="http://schemas.openxmlformats.org/officeDocument/2006/relationships/theme" Target="/ppt/slideMasters/theme/theme1.xml" Id="Rf1979fee1c66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4fecabb81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2aa87e5d9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e5f0025f8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51f561774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72662ba12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54d7e5e60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96bca0a12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fda612f754f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NØRSTEBØ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NØRSTEBØ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NØRSTEBØ AS ble etablert [år] og holder til i Uvdal.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NØRSTEBØ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NØRSTEBØ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NØRSTEBØ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5 799 333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NØRSTEBØ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NØRSTEBØ OLE VEGAR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NØRSTEBØ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3632 Uvdal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997 758 269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NØRSTEBØ AS</a:t>
            </a:r>
          </a:p>
        </p:txBody>
      </p:sp>
    </p:spTree>
  </p:cSld>
  <p:clrMapOvr>
    <a:masterClrMapping xmlns:a="http://schemas.openxmlformats.org/drawingml/2006/main"/>
  </p:clrMapOvr>
</p:sld>
</file>