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85d8cdfc2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b7eb589fa434f"/>
  </p:sldMasterIdLst>
  <p:sldIdLst>
    <p:sldId xmlns:r="http://schemas.openxmlformats.org/officeDocument/2006/relationships" id="256" r:id="Rfe80fc0e461541eb"/>
    <p:sldId xmlns:r="http://schemas.openxmlformats.org/officeDocument/2006/relationships" id="257" r:id="Ref86aedc4edb4158"/>
    <p:sldId xmlns:r="http://schemas.openxmlformats.org/officeDocument/2006/relationships" id="258" r:id="R24768cdb72294a5f"/>
    <p:sldId xmlns:r="http://schemas.openxmlformats.org/officeDocument/2006/relationships" id="259" r:id="Ra15ca615867a4300"/>
    <p:sldId xmlns:r="http://schemas.openxmlformats.org/officeDocument/2006/relationships" id="260" r:id="Rfb4b5c48ed4e4013"/>
    <p:sldId xmlns:r="http://schemas.openxmlformats.org/officeDocument/2006/relationships" id="261" r:id="R9dec6f93c59f4b30"/>
    <p:sldId xmlns:r="http://schemas.openxmlformats.org/officeDocument/2006/relationships" id="262" r:id="Rb54d52a5bfe4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b7eb589fa434f" /><Relationship Type="http://schemas.openxmlformats.org/officeDocument/2006/relationships/slide" Target="/ppt/slides/slide1.xml" Id="Rfe80fc0e461541eb" /><Relationship Type="http://schemas.openxmlformats.org/officeDocument/2006/relationships/slide" Target="/ppt/slides/slide2.xml" Id="Ref86aedc4edb4158" /><Relationship Type="http://schemas.openxmlformats.org/officeDocument/2006/relationships/slide" Target="/ppt/slides/slide3.xml" Id="R24768cdb72294a5f" /><Relationship Type="http://schemas.openxmlformats.org/officeDocument/2006/relationships/slide" Target="/ppt/slides/slide4.xml" Id="Ra15ca615867a4300" /><Relationship Type="http://schemas.openxmlformats.org/officeDocument/2006/relationships/slide" Target="/ppt/slides/slide5.xml" Id="Rfb4b5c48ed4e4013" /><Relationship Type="http://schemas.openxmlformats.org/officeDocument/2006/relationships/slide" Target="/ppt/slides/slide6.xml" Id="R9dec6f93c59f4b30" /><Relationship Type="http://schemas.openxmlformats.org/officeDocument/2006/relationships/slide" Target="/ppt/slides/slide7.xml" Id="Rb54d52a5bfe4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7f585e76c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7a3e099f044c2" /><Relationship Type="http://schemas.openxmlformats.org/officeDocument/2006/relationships/theme" Target="/ppt/slideMasters/theme/theme1.xml" Id="Rc0019d2098e0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7a3e099f0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de2ce765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5cd78e77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19be506f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5166e1ce2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860dbc0048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f041d4fa4e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dd6be8f9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ALMAR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13 234 538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SKÅRLAND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Dreierhagen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toralv.skarland@lyse.net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997 758 978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ALMAR INVEST AS</a:t>
            </a:r>
          </a:p>
        </p:txBody>
      </p:sp>
    </p:spTree>
  </p:cSld>
  <p:clrMapOvr>
    <a:masterClrMapping xmlns:a="http://schemas.openxmlformats.org/drawingml/2006/main"/>
  </p:clrMapOvr>
</p:sld>
</file>