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85f50f1fd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5e25343bc4058"/>
  </p:sldMasterIdLst>
  <p:sldIdLst>
    <p:sldId xmlns:r="http://schemas.openxmlformats.org/officeDocument/2006/relationships" id="256" r:id="R90993b4a2d6146a5"/>
    <p:sldId xmlns:r="http://schemas.openxmlformats.org/officeDocument/2006/relationships" id="257" r:id="Rc32855bcd1ee4ed4"/>
    <p:sldId xmlns:r="http://schemas.openxmlformats.org/officeDocument/2006/relationships" id="258" r:id="R165009ea6aa242b7"/>
    <p:sldId xmlns:r="http://schemas.openxmlformats.org/officeDocument/2006/relationships" id="259" r:id="R94ce8b03768e4eee"/>
    <p:sldId xmlns:r="http://schemas.openxmlformats.org/officeDocument/2006/relationships" id="260" r:id="R2d46743482364528"/>
    <p:sldId xmlns:r="http://schemas.openxmlformats.org/officeDocument/2006/relationships" id="261" r:id="R68bd88e925df4c0b"/>
    <p:sldId xmlns:r="http://schemas.openxmlformats.org/officeDocument/2006/relationships" id="262" r:id="Rcd76055c19c8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5e25343bc4058" /><Relationship Type="http://schemas.openxmlformats.org/officeDocument/2006/relationships/slide" Target="/ppt/slides/slide1.xml" Id="R90993b4a2d6146a5" /><Relationship Type="http://schemas.openxmlformats.org/officeDocument/2006/relationships/slide" Target="/ppt/slides/slide2.xml" Id="Rc32855bcd1ee4ed4" /><Relationship Type="http://schemas.openxmlformats.org/officeDocument/2006/relationships/slide" Target="/ppt/slides/slide3.xml" Id="R165009ea6aa242b7" /><Relationship Type="http://schemas.openxmlformats.org/officeDocument/2006/relationships/slide" Target="/ppt/slides/slide4.xml" Id="R94ce8b03768e4eee" /><Relationship Type="http://schemas.openxmlformats.org/officeDocument/2006/relationships/slide" Target="/ppt/slides/slide5.xml" Id="R2d46743482364528" /><Relationship Type="http://schemas.openxmlformats.org/officeDocument/2006/relationships/slide" Target="/ppt/slides/slide6.xml" Id="R68bd88e925df4c0b" /><Relationship Type="http://schemas.openxmlformats.org/officeDocument/2006/relationships/slide" Target="/ppt/slides/slide7.xml" Id="Rcd76055c19c8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1a59a27af4c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b1d650384689" /><Relationship Type="http://schemas.openxmlformats.org/officeDocument/2006/relationships/theme" Target="/ppt/slideMasters/theme/theme1.xml" Id="Rdae99391682a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2b1d65038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b0faa6d6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d2f534498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3d98db15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f3c882c6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dd3d7ca7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5f2d0cba4f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d3b053a8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KJEMPA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KJEMPA HOLDING AS ble etablert [år] og holder til i Fjordgard.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65 339 397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65 543 470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BERNTSEN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UTENG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HILMAR UTENG BERNTSEN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BERNTSEN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UTENG BERNTSEN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UTENG BERNTSEN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9388 Fjordgard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KJEMPA HOLDING AS</a:t>
            </a:r>
          </a:p>
        </p:txBody>
      </p:sp>
    </p:spTree>
  </p:cSld>
  <p:clrMapOvr>
    <a:masterClrMapping xmlns:a="http://schemas.openxmlformats.org/drawingml/2006/main"/>
  </p:clrMapOvr>
</p:sld>
</file>