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a9bad503024e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c70d0a19194aa2"/>
  </p:sldMasterIdLst>
  <p:sldIdLst>
    <p:sldId xmlns:r="http://schemas.openxmlformats.org/officeDocument/2006/relationships" id="256" r:id="R9894ea4c1be44a4e"/>
    <p:sldId xmlns:r="http://schemas.openxmlformats.org/officeDocument/2006/relationships" id="257" r:id="R33e5f745fb8c4e9f"/>
    <p:sldId xmlns:r="http://schemas.openxmlformats.org/officeDocument/2006/relationships" id="258" r:id="Ra68d9cd59ce84613"/>
    <p:sldId xmlns:r="http://schemas.openxmlformats.org/officeDocument/2006/relationships" id="259" r:id="Rc082c5c9dc764e0d"/>
    <p:sldId xmlns:r="http://schemas.openxmlformats.org/officeDocument/2006/relationships" id="260" r:id="R6830c1662e714e32"/>
    <p:sldId xmlns:r="http://schemas.openxmlformats.org/officeDocument/2006/relationships" id="261" r:id="Re24f06b0e6614e2b"/>
    <p:sldId xmlns:r="http://schemas.openxmlformats.org/officeDocument/2006/relationships" id="262" r:id="R3ba139f5135d40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70d0a19194aa2" /><Relationship Type="http://schemas.openxmlformats.org/officeDocument/2006/relationships/slide" Target="/ppt/slides/slide1.xml" Id="R9894ea4c1be44a4e" /><Relationship Type="http://schemas.openxmlformats.org/officeDocument/2006/relationships/slide" Target="/ppt/slides/slide2.xml" Id="R33e5f745fb8c4e9f" /><Relationship Type="http://schemas.openxmlformats.org/officeDocument/2006/relationships/slide" Target="/ppt/slides/slide3.xml" Id="Ra68d9cd59ce84613" /><Relationship Type="http://schemas.openxmlformats.org/officeDocument/2006/relationships/slide" Target="/ppt/slides/slide4.xml" Id="Rc082c5c9dc764e0d" /><Relationship Type="http://schemas.openxmlformats.org/officeDocument/2006/relationships/slide" Target="/ppt/slides/slide5.xml" Id="R6830c1662e714e32" /><Relationship Type="http://schemas.openxmlformats.org/officeDocument/2006/relationships/slide" Target="/ppt/slides/slide6.xml" Id="Re24f06b0e6614e2b" /><Relationship Type="http://schemas.openxmlformats.org/officeDocument/2006/relationships/slide" Target="/ppt/slides/slide7.xml" Id="R3ba139f5135d40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5aa4f87ce942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8901de9b94980" /><Relationship Type="http://schemas.openxmlformats.org/officeDocument/2006/relationships/theme" Target="/ppt/slideMasters/theme/theme1.xml" Id="R1c2c5260202749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98901de9b949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145a13e91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886424a2f4b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aadf3d04f47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4bc0d349646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afe24076b49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a4186a41a4a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066749c5a4b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FISH &amp; SHIPS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FISH &amp; SHIPS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2 721 902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10 525 644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10 587 586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Henning Lund, Jørnstadveien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997 761 839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 &amp; SHIPS AS</a:t>
            </a:r>
          </a:p>
        </p:txBody>
      </p:sp>
    </p:spTree>
  </p:cSld>
  <p:clrMapOvr>
    <a:masterClrMapping xmlns:a="http://schemas.openxmlformats.org/drawingml/2006/main"/>
  </p:clrMapOvr>
</p:sld>
</file>