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6a57e520b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4008d91c424e3b"/>
  </p:sldMasterIdLst>
  <p:sldIdLst>
    <p:sldId xmlns:r="http://schemas.openxmlformats.org/officeDocument/2006/relationships" id="256" r:id="R472cde5305a14295"/>
    <p:sldId xmlns:r="http://schemas.openxmlformats.org/officeDocument/2006/relationships" id="257" r:id="Rd2a6f14986b54b73"/>
    <p:sldId xmlns:r="http://schemas.openxmlformats.org/officeDocument/2006/relationships" id="258" r:id="Rc4050d2da93d4fb7"/>
    <p:sldId xmlns:r="http://schemas.openxmlformats.org/officeDocument/2006/relationships" id="259" r:id="Ra392f3ef9e2e45ea"/>
    <p:sldId xmlns:r="http://schemas.openxmlformats.org/officeDocument/2006/relationships" id="260" r:id="R26c8ff06d069459c"/>
    <p:sldId xmlns:r="http://schemas.openxmlformats.org/officeDocument/2006/relationships" id="261" r:id="R8cd4b8342561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008d91c424e3b" /><Relationship Type="http://schemas.openxmlformats.org/officeDocument/2006/relationships/slide" Target="/ppt/slides/slide1.xml" Id="R472cde5305a14295" /><Relationship Type="http://schemas.openxmlformats.org/officeDocument/2006/relationships/slide" Target="/ppt/slides/slide2.xml" Id="Rd2a6f14986b54b73" /><Relationship Type="http://schemas.openxmlformats.org/officeDocument/2006/relationships/slide" Target="/ppt/slides/slide3.xml" Id="Rc4050d2da93d4fb7" /><Relationship Type="http://schemas.openxmlformats.org/officeDocument/2006/relationships/slide" Target="/ppt/slides/slide4.xml" Id="Ra392f3ef9e2e45ea" /><Relationship Type="http://schemas.openxmlformats.org/officeDocument/2006/relationships/slide" Target="/ppt/slides/slide5.xml" Id="R26c8ff06d069459c" /><Relationship Type="http://schemas.openxmlformats.org/officeDocument/2006/relationships/slide" Target="/ppt/slides/slide6.xml" Id="R8cd4b8342561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cf0018b29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2ad8c5e2c4887" /><Relationship Type="http://schemas.openxmlformats.org/officeDocument/2006/relationships/theme" Target="/ppt/slideMasters/theme/theme1.xml" Id="R0c2374df60fb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22ad8c5e2c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5f861d4a1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6ff9d8624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9e257788a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ccf494017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9d825a99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c59e08dd2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SR-BANK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668 753 000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405 193 000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6 896 108 000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7 248 309 000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kjetil.skjeveland@srstiftelsen.no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