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bf847ae88e48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aea80db64d49b5"/>
  </p:sldMasterIdLst>
  <p:sldIdLst>
    <p:sldId xmlns:r="http://schemas.openxmlformats.org/officeDocument/2006/relationships" id="256" r:id="R274380ca86cd4b6b"/>
    <p:sldId xmlns:r="http://schemas.openxmlformats.org/officeDocument/2006/relationships" id="257" r:id="R6eadd4d7ce674cd9"/>
    <p:sldId xmlns:r="http://schemas.openxmlformats.org/officeDocument/2006/relationships" id="258" r:id="R7487a8e101554c33"/>
    <p:sldId xmlns:r="http://schemas.openxmlformats.org/officeDocument/2006/relationships" id="259" r:id="R06a52f96aa0f4a53"/>
    <p:sldId xmlns:r="http://schemas.openxmlformats.org/officeDocument/2006/relationships" id="260" r:id="R3e97e0a0493a4fe6"/>
    <p:sldId xmlns:r="http://schemas.openxmlformats.org/officeDocument/2006/relationships" id="261" r:id="Re69524ab27594099"/>
    <p:sldId xmlns:r="http://schemas.openxmlformats.org/officeDocument/2006/relationships" id="262" r:id="R3bbe775dd46f42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ea80db64d49b5" /><Relationship Type="http://schemas.openxmlformats.org/officeDocument/2006/relationships/slide" Target="/ppt/slides/slide1.xml" Id="R274380ca86cd4b6b" /><Relationship Type="http://schemas.openxmlformats.org/officeDocument/2006/relationships/slide" Target="/ppt/slides/slide2.xml" Id="R6eadd4d7ce674cd9" /><Relationship Type="http://schemas.openxmlformats.org/officeDocument/2006/relationships/slide" Target="/ppt/slides/slide3.xml" Id="R7487a8e101554c33" /><Relationship Type="http://schemas.openxmlformats.org/officeDocument/2006/relationships/slide" Target="/ppt/slides/slide4.xml" Id="R06a52f96aa0f4a53" /><Relationship Type="http://schemas.openxmlformats.org/officeDocument/2006/relationships/slide" Target="/ppt/slides/slide5.xml" Id="R3e97e0a0493a4fe6" /><Relationship Type="http://schemas.openxmlformats.org/officeDocument/2006/relationships/slide" Target="/ppt/slides/slide6.xml" Id="Re69524ab27594099" /><Relationship Type="http://schemas.openxmlformats.org/officeDocument/2006/relationships/slide" Target="/ppt/slides/slide7.xml" Id="R3bbe775dd46f42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1082eca74c46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1a8e2c4a9434a" /><Relationship Type="http://schemas.openxmlformats.org/officeDocument/2006/relationships/theme" Target="/ppt/slideMasters/theme/theme1.xml" Id="Rd8d019b515e44e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51a8e2c4a943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29a0690c14b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5caf3790143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0d25cf34640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98cca2eca42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6148f6fdb4d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5c71d6a864a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c9507935046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ROSS-HAVET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ROSS-HAVET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ROSS-HAVET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ROSS-HAVET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ROSS-HAVET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ROSS-HAVET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1 870 081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22 644 551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23 174 231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ROSS-HAVET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BERGLAND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ROSS-HAVET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Bergland, Rådyrfaret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997 762 010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ROSS-HAVET AS</a:t>
            </a:r>
          </a:p>
        </p:txBody>
      </p:sp>
    </p:spTree>
  </p:cSld>
  <p:clrMapOvr>
    <a:masterClrMapping xmlns:a="http://schemas.openxmlformats.org/drawingml/2006/main"/>
  </p:clrMapOvr>
</p:sld>
</file>