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182f6ec7c64e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78205ccb6c443c"/>
  </p:sldMasterIdLst>
  <p:sldIdLst>
    <p:sldId xmlns:r="http://schemas.openxmlformats.org/officeDocument/2006/relationships" id="256" r:id="Rcd68c56effa54ad4"/>
    <p:sldId xmlns:r="http://schemas.openxmlformats.org/officeDocument/2006/relationships" id="257" r:id="Ra3af68e58b314d46"/>
    <p:sldId xmlns:r="http://schemas.openxmlformats.org/officeDocument/2006/relationships" id="258" r:id="Re47753976166455d"/>
    <p:sldId xmlns:r="http://schemas.openxmlformats.org/officeDocument/2006/relationships" id="259" r:id="R8338d8e4b2bb4008"/>
    <p:sldId xmlns:r="http://schemas.openxmlformats.org/officeDocument/2006/relationships" id="260" r:id="Red70f1525d154fd0"/>
    <p:sldId xmlns:r="http://schemas.openxmlformats.org/officeDocument/2006/relationships" id="261" r:id="R6512c65b8b46492b"/>
    <p:sldId xmlns:r="http://schemas.openxmlformats.org/officeDocument/2006/relationships" id="262" r:id="Ra79272abe40548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78205ccb6c443c" /><Relationship Type="http://schemas.openxmlformats.org/officeDocument/2006/relationships/slide" Target="/ppt/slides/slide1.xml" Id="Rcd68c56effa54ad4" /><Relationship Type="http://schemas.openxmlformats.org/officeDocument/2006/relationships/slide" Target="/ppt/slides/slide2.xml" Id="Ra3af68e58b314d46" /><Relationship Type="http://schemas.openxmlformats.org/officeDocument/2006/relationships/slide" Target="/ppt/slides/slide3.xml" Id="Re47753976166455d" /><Relationship Type="http://schemas.openxmlformats.org/officeDocument/2006/relationships/slide" Target="/ppt/slides/slide4.xml" Id="R8338d8e4b2bb4008" /><Relationship Type="http://schemas.openxmlformats.org/officeDocument/2006/relationships/slide" Target="/ppt/slides/slide5.xml" Id="Red70f1525d154fd0" /><Relationship Type="http://schemas.openxmlformats.org/officeDocument/2006/relationships/slide" Target="/ppt/slides/slide6.xml" Id="R6512c65b8b46492b" /><Relationship Type="http://schemas.openxmlformats.org/officeDocument/2006/relationships/slide" Target="/ppt/slides/slide7.xml" Id="Ra79272abe40548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3e7730f09044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cf6c18ee04020" /><Relationship Type="http://schemas.openxmlformats.org/officeDocument/2006/relationships/theme" Target="/ppt/slideMasters/theme/theme1.xml" Id="R5454d240f86540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2cf6c18ee040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3a0db352c4a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08442ff8f40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d2d3c318b4d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762aaf6aa44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24c553e664c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e677bbb2942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ab733e5a745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KONSULENT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KONSULENT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KONSULENT 1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KONSULENT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KONSULENT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KONSULENT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−86 319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1 374 389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4 793 296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KONSULENT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LEIN-MATHISEN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KONSULENT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jornlm@gmail.com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997 767 640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KONSULENT 1 AS</a:t>
            </a:r>
          </a:p>
        </p:txBody>
      </p:sp>
    </p:spTree>
  </p:cSld>
  <p:clrMapOvr>
    <a:masterClrMapping xmlns:a="http://schemas.openxmlformats.org/drawingml/2006/main"/>
  </p:clrMapOvr>
</p:sld>
</file>