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7b09e163944a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884e51c7f94724"/>
  </p:sldMasterIdLst>
  <p:sldIdLst>
    <p:sldId xmlns:r="http://schemas.openxmlformats.org/officeDocument/2006/relationships" id="256" r:id="R11964feeb59b48bb"/>
    <p:sldId xmlns:r="http://schemas.openxmlformats.org/officeDocument/2006/relationships" id="257" r:id="R1fe9a8c7410e4ef2"/>
    <p:sldId xmlns:r="http://schemas.openxmlformats.org/officeDocument/2006/relationships" id="258" r:id="Rfc527464271349d9"/>
    <p:sldId xmlns:r="http://schemas.openxmlformats.org/officeDocument/2006/relationships" id="259" r:id="R27a97f12c31a4208"/>
    <p:sldId xmlns:r="http://schemas.openxmlformats.org/officeDocument/2006/relationships" id="260" r:id="R1b65e4952cf843d7"/>
    <p:sldId xmlns:r="http://schemas.openxmlformats.org/officeDocument/2006/relationships" id="261" r:id="Rede98d8720924627"/>
    <p:sldId xmlns:r="http://schemas.openxmlformats.org/officeDocument/2006/relationships" id="262" r:id="Rc94f644352fd45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884e51c7f94724" /><Relationship Type="http://schemas.openxmlformats.org/officeDocument/2006/relationships/slide" Target="/ppt/slides/slide1.xml" Id="R11964feeb59b48bb" /><Relationship Type="http://schemas.openxmlformats.org/officeDocument/2006/relationships/slide" Target="/ppt/slides/slide2.xml" Id="R1fe9a8c7410e4ef2" /><Relationship Type="http://schemas.openxmlformats.org/officeDocument/2006/relationships/slide" Target="/ppt/slides/slide3.xml" Id="Rfc527464271349d9" /><Relationship Type="http://schemas.openxmlformats.org/officeDocument/2006/relationships/slide" Target="/ppt/slides/slide4.xml" Id="R27a97f12c31a4208" /><Relationship Type="http://schemas.openxmlformats.org/officeDocument/2006/relationships/slide" Target="/ppt/slides/slide5.xml" Id="R1b65e4952cf843d7" /><Relationship Type="http://schemas.openxmlformats.org/officeDocument/2006/relationships/slide" Target="/ppt/slides/slide6.xml" Id="Rede98d8720924627" /><Relationship Type="http://schemas.openxmlformats.org/officeDocument/2006/relationships/slide" Target="/ppt/slides/slide7.xml" Id="Rc94f644352fd45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d26ba357fe44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fd8ed3b474647" /><Relationship Type="http://schemas.openxmlformats.org/officeDocument/2006/relationships/theme" Target="/ppt/slideMasters/theme/theme1.xml" Id="R14c65a07a23a4b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3fd8ed3b4746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2fe5fa7d548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9398deb854a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f2eb6929c46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c45b6211c47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4ae9cd71445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07cac33e74f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90142af694a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BYGGFIRMA JAKOB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BYGGFIRMA JAKOB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BYGGFIRMA JAKOB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BYGGFIRMA JAKOB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BYGGFIRMA JAKOB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BYGGFIRMA JAKOB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6 124 489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−166 903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839 416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3 433 807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BYGGFIRMA JAKOB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TERJE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SKARPEID JAKOB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BYGGFIRMA JAKOB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Jakob Skarpeid, Røsstadveien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4641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997 769 511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BYGGFIRMA JAKOB AS</a:t>
            </a:r>
          </a:p>
        </p:txBody>
      </p:sp>
    </p:spTree>
  </p:cSld>
  <p:clrMapOvr>
    <a:masterClrMapping xmlns:a="http://schemas.openxmlformats.org/drawingml/2006/main"/>
  </p:clrMapOvr>
</p:sld>
</file>