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5543b1ec6349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5c6fd95ad54de0"/>
  </p:sldMasterIdLst>
  <p:sldIdLst>
    <p:sldId xmlns:r="http://schemas.openxmlformats.org/officeDocument/2006/relationships" id="256" r:id="Rc92348e99ca74a89"/>
    <p:sldId xmlns:r="http://schemas.openxmlformats.org/officeDocument/2006/relationships" id="257" r:id="R7a1f091c05c94bd0"/>
    <p:sldId xmlns:r="http://schemas.openxmlformats.org/officeDocument/2006/relationships" id="258" r:id="R8f25926bb3ee4a03"/>
    <p:sldId xmlns:r="http://schemas.openxmlformats.org/officeDocument/2006/relationships" id="259" r:id="R3c1ca8e290b94299"/>
    <p:sldId xmlns:r="http://schemas.openxmlformats.org/officeDocument/2006/relationships" id="260" r:id="R713f7da01a95403b"/>
    <p:sldId xmlns:r="http://schemas.openxmlformats.org/officeDocument/2006/relationships" id="261" r:id="R8cd3d4cb46f34873"/>
    <p:sldId xmlns:r="http://schemas.openxmlformats.org/officeDocument/2006/relationships" id="262" r:id="R926cb0c54cc74d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5c6fd95ad54de0" /><Relationship Type="http://schemas.openxmlformats.org/officeDocument/2006/relationships/slide" Target="/ppt/slides/slide1.xml" Id="Rc92348e99ca74a89" /><Relationship Type="http://schemas.openxmlformats.org/officeDocument/2006/relationships/slide" Target="/ppt/slides/slide2.xml" Id="R7a1f091c05c94bd0" /><Relationship Type="http://schemas.openxmlformats.org/officeDocument/2006/relationships/slide" Target="/ppt/slides/slide3.xml" Id="R8f25926bb3ee4a03" /><Relationship Type="http://schemas.openxmlformats.org/officeDocument/2006/relationships/slide" Target="/ppt/slides/slide4.xml" Id="R3c1ca8e290b94299" /><Relationship Type="http://schemas.openxmlformats.org/officeDocument/2006/relationships/slide" Target="/ppt/slides/slide5.xml" Id="R713f7da01a95403b" /><Relationship Type="http://schemas.openxmlformats.org/officeDocument/2006/relationships/slide" Target="/ppt/slides/slide6.xml" Id="R8cd3d4cb46f34873" /><Relationship Type="http://schemas.openxmlformats.org/officeDocument/2006/relationships/slide" Target="/ppt/slides/slide7.xml" Id="R926cb0c54cc74d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818a6351494d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fab405213411c" /><Relationship Type="http://schemas.openxmlformats.org/officeDocument/2006/relationships/theme" Target="/ppt/slideMasters/theme/theme1.xml" Id="R7a932cf623a84a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bfab40521341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af77a130648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075a22ec64a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021d736404e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7ed7830cd4d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3a474e23b40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0b9b939c349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b2b1acff840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DOVRE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DOVRE REVISJON AS ble etablert [år] og holder til i Dovre.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1 593 632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1 588 215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1 477 444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4 762 456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4 973 068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RUDILØKKEN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Rudiløkken Søre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2662 Dovre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997 770 927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