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80b1564f6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fbdbc9a8849b5"/>
  </p:sldMasterIdLst>
  <p:sldIdLst>
    <p:sldId xmlns:r="http://schemas.openxmlformats.org/officeDocument/2006/relationships" id="256" r:id="R8aa34faed8894cf1"/>
    <p:sldId xmlns:r="http://schemas.openxmlformats.org/officeDocument/2006/relationships" id="257" r:id="Rf0429a71f3b043ea"/>
    <p:sldId xmlns:r="http://schemas.openxmlformats.org/officeDocument/2006/relationships" id="258" r:id="Ra08fd87dc7914787"/>
    <p:sldId xmlns:r="http://schemas.openxmlformats.org/officeDocument/2006/relationships" id="259" r:id="Rc982c89d8a7140b1"/>
    <p:sldId xmlns:r="http://schemas.openxmlformats.org/officeDocument/2006/relationships" id="260" r:id="R34f03f5795ba4f19"/>
    <p:sldId xmlns:r="http://schemas.openxmlformats.org/officeDocument/2006/relationships" id="261" r:id="R7d4688f8fe7d4c0c"/>
    <p:sldId xmlns:r="http://schemas.openxmlformats.org/officeDocument/2006/relationships" id="262" r:id="R2d3470bc254b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fbdbc9a8849b5" /><Relationship Type="http://schemas.openxmlformats.org/officeDocument/2006/relationships/slide" Target="/ppt/slides/slide1.xml" Id="R8aa34faed8894cf1" /><Relationship Type="http://schemas.openxmlformats.org/officeDocument/2006/relationships/slide" Target="/ppt/slides/slide2.xml" Id="Rf0429a71f3b043ea" /><Relationship Type="http://schemas.openxmlformats.org/officeDocument/2006/relationships/slide" Target="/ppt/slides/slide3.xml" Id="Ra08fd87dc7914787" /><Relationship Type="http://schemas.openxmlformats.org/officeDocument/2006/relationships/slide" Target="/ppt/slides/slide4.xml" Id="Rc982c89d8a7140b1" /><Relationship Type="http://schemas.openxmlformats.org/officeDocument/2006/relationships/slide" Target="/ppt/slides/slide5.xml" Id="R34f03f5795ba4f19" /><Relationship Type="http://schemas.openxmlformats.org/officeDocument/2006/relationships/slide" Target="/ppt/slides/slide6.xml" Id="R7d4688f8fe7d4c0c" /><Relationship Type="http://schemas.openxmlformats.org/officeDocument/2006/relationships/slide" Target="/ppt/slides/slide7.xml" Id="R2d3470bc254b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327a2dbc6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919967b04f42" /><Relationship Type="http://schemas.openxmlformats.org/officeDocument/2006/relationships/theme" Target="/ppt/slideMasters/theme/theme1.xml" Id="R6b991be48862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f919967b0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d3237b35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18f30d20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740604011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3ee4b90b5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4966b232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69fb047b1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4d2ee7c4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HÅVARD OVESEN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Hummels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997 780 701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