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e661c14df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4bb536fc848a8"/>
  </p:sldMasterIdLst>
  <p:sldIdLst>
    <p:sldId xmlns:r="http://schemas.openxmlformats.org/officeDocument/2006/relationships" id="256" r:id="Ra4e4e3eea7794184"/>
    <p:sldId xmlns:r="http://schemas.openxmlformats.org/officeDocument/2006/relationships" id="257" r:id="R12d5b9967bbd42fe"/>
    <p:sldId xmlns:r="http://schemas.openxmlformats.org/officeDocument/2006/relationships" id="258" r:id="R308ef458f99b4c63"/>
    <p:sldId xmlns:r="http://schemas.openxmlformats.org/officeDocument/2006/relationships" id="259" r:id="R640ad47316504fbf"/>
    <p:sldId xmlns:r="http://schemas.openxmlformats.org/officeDocument/2006/relationships" id="260" r:id="Rb5b42f4dcb774cd8"/>
    <p:sldId xmlns:r="http://schemas.openxmlformats.org/officeDocument/2006/relationships" id="261" r:id="R3915c11376704072"/>
    <p:sldId xmlns:r="http://schemas.openxmlformats.org/officeDocument/2006/relationships" id="262" r:id="Rd55c908ca8ad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4bb536fc848a8" /><Relationship Type="http://schemas.openxmlformats.org/officeDocument/2006/relationships/slide" Target="/ppt/slides/slide1.xml" Id="Ra4e4e3eea7794184" /><Relationship Type="http://schemas.openxmlformats.org/officeDocument/2006/relationships/slide" Target="/ppt/slides/slide2.xml" Id="R12d5b9967bbd42fe" /><Relationship Type="http://schemas.openxmlformats.org/officeDocument/2006/relationships/slide" Target="/ppt/slides/slide3.xml" Id="R308ef458f99b4c63" /><Relationship Type="http://schemas.openxmlformats.org/officeDocument/2006/relationships/slide" Target="/ppt/slides/slide4.xml" Id="R640ad47316504fbf" /><Relationship Type="http://schemas.openxmlformats.org/officeDocument/2006/relationships/slide" Target="/ppt/slides/slide5.xml" Id="Rb5b42f4dcb774cd8" /><Relationship Type="http://schemas.openxmlformats.org/officeDocument/2006/relationships/slide" Target="/ppt/slides/slide6.xml" Id="R3915c11376704072" /><Relationship Type="http://schemas.openxmlformats.org/officeDocument/2006/relationships/slide" Target="/ppt/slides/slide7.xml" Id="Rd55c908ca8ad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fc9fea23c4d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0de49227e4bd0" /><Relationship Type="http://schemas.openxmlformats.org/officeDocument/2006/relationships/theme" Target="/ppt/slideMasters/theme/theme1.xml" Id="R115a4a59e713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50de49227e4b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0f853d4e2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56bd28654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2eb216fe04d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f35fb86a5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9c14d162b4f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6f400e9e646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428e40a5c48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INSTALLATØRENE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INSTALLATØRENE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INSTALLATØRENE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INSTALLATØRENE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INSTALLATØRENE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INSTALLATØRENE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5 037 889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1 394 168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2 981 903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INSTALLATØRENE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INSTALLATØRENE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Sandstuveien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80 09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997 781 694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INSTALLATØRENE AS</a:t>
            </a:r>
          </a:p>
        </p:txBody>
      </p:sp>
    </p:spTree>
  </p:cSld>
  <p:clrMapOvr>
    <a:masterClrMapping xmlns:a="http://schemas.openxmlformats.org/drawingml/2006/main"/>
  </p:clrMapOvr>
</p:sld>
</file>