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a95cc34f6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02c2d76ef454e"/>
  </p:sldMasterIdLst>
  <p:sldIdLst>
    <p:sldId xmlns:r="http://schemas.openxmlformats.org/officeDocument/2006/relationships" id="256" r:id="R16b81b611ea84554"/>
    <p:sldId xmlns:r="http://schemas.openxmlformats.org/officeDocument/2006/relationships" id="257" r:id="R1965f6e26a07497c"/>
    <p:sldId xmlns:r="http://schemas.openxmlformats.org/officeDocument/2006/relationships" id="258" r:id="R998a4784f8bc4dd3"/>
    <p:sldId xmlns:r="http://schemas.openxmlformats.org/officeDocument/2006/relationships" id="259" r:id="R6d26af8970de4753"/>
    <p:sldId xmlns:r="http://schemas.openxmlformats.org/officeDocument/2006/relationships" id="260" r:id="R9a00ed28bb9e45cc"/>
    <p:sldId xmlns:r="http://schemas.openxmlformats.org/officeDocument/2006/relationships" id="261" r:id="R9abbcebe4f1c4ec3"/>
    <p:sldId xmlns:r="http://schemas.openxmlformats.org/officeDocument/2006/relationships" id="262" r:id="Rff23a83fd4c0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02c2d76ef454e" /><Relationship Type="http://schemas.openxmlformats.org/officeDocument/2006/relationships/slide" Target="/ppt/slides/slide1.xml" Id="R16b81b611ea84554" /><Relationship Type="http://schemas.openxmlformats.org/officeDocument/2006/relationships/slide" Target="/ppt/slides/slide2.xml" Id="R1965f6e26a07497c" /><Relationship Type="http://schemas.openxmlformats.org/officeDocument/2006/relationships/slide" Target="/ppt/slides/slide3.xml" Id="R998a4784f8bc4dd3" /><Relationship Type="http://schemas.openxmlformats.org/officeDocument/2006/relationships/slide" Target="/ppt/slides/slide4.xml" Id="R6d26af8970de4753" /><Relationship Type="http://schemas.openxmlformats.org/officeDocument/2006/relationships/slide" Target="/ppt/slides/slide5.xml" Id="R9a00ed28bb9e45cc" /><Relationship Type="http://schemas.openxmlformats.org/officeDocument/2006/relationships/slide" Target="/ppt/slides/slide6.xml" Id="R9abbcebe4f1c4ec3" /><Relationship Type="http://schemas.openxmlformats.org/officeDocument/2006/relationships/slide" Target="/ppt/slides/slide7.xml" Id="Rff23a83fd4c0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819c6d9da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cac04eb5405e" /><Relationship Type="http://schemas.openxmlformats.org/officeDocument/2006/relationships/theme" Target="/ppt/slideMasters/theme/theme1.xml" Id="Rf25899920f22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ecac04eb5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14d123c9a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9194d3b8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17d706a3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f21a9d3d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0956f71c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c8258b2a5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45286a1b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