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3e677722c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60420d4424bed"/>
  </p:sldMasterIdLst>
  <p:sldIdLst>
    <p:sldId xmlns:r="http://schemas.openxmlformats.org/officeDocument/2006/relationships" id="256" r:id="Rfec767c6b44b48e1"/>
    <p:sldId xmlns:r="http://schemas.openxmlformats.org/officeDocument/2006/relationships" id="257" r:id="Rcd4a6469384c4951"/>
    <p:sldId xmlns:r="http://schemas.openxmlformats.org/officeDocument/2006/relationships" id="258" r:id="R091f12f44d364fd3"/>
    <p:sldId xmlns:r="http://schemas.openxmlformats.org/officeDocument/2006/relationships" id="259" r:id="Rd59c5c6118dd4bfc"/>
    <p:sldId xmlns:r="http://schemas.openxmlformats.org/officeDocument/2006/relationships" id="260" r:id="R2471c416f79944b5"/>
    <p:sldId xmlns:r="http://schemas.openxmlformats.org/officeDocument/2006/relationships" id="261" r:id="Rd1f6ef4b30c54084"/>
    <p:sldId xmlns:r="http://schemas.openxmlformats.org/officeDocument/2006/relationships" id="262" r:id="R1030e906afbd4a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60420d4424bed" /><Relationship Type="http://schemas.openxmlformats.org/officeDocument/2006/relationships/slide" Target="/ppt/slides/slide1.xml" Id="Rfec767c6b44b48e1" /><Relationship Type="http://schemas.openxmlformats.org/officeDocument/2006/relationships/slide" Target="/ppt/slides/slide2.xml" Id="Rcd4a6469384c4951" /><Relationship Type="http://schemas.openxmlformats.org/officeDocument/2006/relationships/slide" Target="/ppt/slides/slide3.xml" Id="R091f12f44d364fd3" /><Relationship Type="http://schemas.openxmlformats.org/officeDocument/2006/relationships/slide" Target="/ppt/slides/slide4.xml" Id="Rd59c5c6118dd4bfc" /><Relationship Type="http://schemas.openxmlformats.org/officeDocument/2006/relationships/slide" Target="/ppt/slides/slide5.xml" Id="R2471c416f79944b5" /><Relationship Type="http://schemas.openxmlformats.org/officeDocument/2006/relationships/slide" Target="/ppt/slides/slide6.xml" Id="Rd1f6ef4b30c54084" /><Relationship Type="http://schemas.openxmlformats.org/officeDocument/2006/relationships/slide" Target="/ppt/slides/slide7.xml" Id="R1030e906afbd4a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f7dfc698b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318faab8b47b7" /><Relationship Type="http://schemas.openxmlformats.org/officeDocument/2006/relationships/theme" Target="/ppt/slideMasters/theme/theme1.xml" Id="Rc4c50317524345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1318faab8b47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a6b329a53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25f68eb82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13fb812ca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8680bc0534e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f8f0ba74641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813347163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c3e933b45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AUTOSPORT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66 588 715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−3 027 690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−8 264 933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−24 779 360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5 667 589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MAGNUSSEN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60 60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post@autosport.no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www.autosport.no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997 796 659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AUTOSPORT AS</a:t>
            </a:r>
          </a:p>
        </p:txBody>
      </p:sp>
    </p:spTree>
  </p:cSld>
  <p:clrMapOvr>
    <a:masterClrMapping xmlns:a="http://schemas.openxmlformats.org/drawingml/2006/main"/>
  </p:clrMapOvr>
</p:sld>
</file>