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b928446b1e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452d5a2054b4e"/>
  </p:sldMasterIdLst>
  <p:sldIdLst>
    <p:sldId xmlns:r="http://schemas.openxmlformats.org/officeDocument/2006/relationships" id="256" r:id="R331bef401a6f4a10"/>
    <p:sldId xmlns:r="http://schemas.openxmlformats.org/officeDocument/2006/relationships" id="257" r:id="Rc925d66d818a4f0f"/>
    <p:sldId xmlns:r="http://schemas.openxmlformats.org/officeDocument/2006/relationships" id="258" r:id="R33231572fb5d435c"/>
    <p:sldId xmlns:r="http://schemas.openxmlformats.org/officeDocument/2006/relationships" id="259" r:id="R10937e2073fb4241"/>
    <p:sldId xmlns:r="http://schemas.openxmlformats.org/officeDocument/2006/relationships" id="260" r:id="R058032abe1e7456b"/>
    <p:sldId xmlns:r="http://schemas.openxmlformats.org/officeDocument/2006/relationships" id="261" r:id="R56b361bf5eb44033"/>
    <p:sldId xmlns:r="http://schemas.openxmlformats.org/officeDocument/2006/relationships" id="262" r:id="Rc43abf50c33a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452d5a2054b4e" /><Relationship Type="http://schemas.openxmlformats.org/officeDocument/2006/relationships/slide" Target="/ppt/slides/slide1.xml" Id="R331bef401a6f4a10" /><Relationship Type="http://schemas.openxmlformats.org/officeDocument/2006/relationships/slide" Target="/ppt/slides/slide2.xml" Id="Rc925d66d818a4f0f" /><Relationship Type="http://schemas.openxmlformats.org/officeDocument/2006/relationships/slide" Target="/ppt/slides/slide3.xml" Id="R33231572fb5d435c" /><Relationship Type="http://schemas.openxmlformats.org/officeDocument/2006/relationships/slide" Target="/ppt/slides/slide4.xml" Id="R10937e2073fb4241" /><Relationship Type="http://schemas.openxmlformats.org/officeDocument/2006/relationships/slide" Target="/ppt/slides/slide5.xml" Id="R058032abe1e7456b" /><Relationship Type="http://schemas.openxmlformats.org/officeDocument/2006/relationships/slide" Target="/ppt/slides/slide6.xml" Id="R56b361bf5eb44033" /><Relationship Type="http://schemas.openxmlformats.org/officeDocument/2006/relationships/slide" Target="/ppt/slides/slide7.xml" Id="Rc43abf50c33a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8cb9fb266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ec81e5d3e4c64" /><Relationship Type="http://schemas.openxmlformats.org/officeDocument/2006/relationships/theme" Target="/ppt/slideMasters/theme/theme1.xml" Id="Rc0e8417cb196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3ec81e5d3e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11764fe94f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a0197f6da4d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9968755e7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4b3def3a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428280272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787e5476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b411eb41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 ØST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2 789 972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3 354 931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REKSTAD TORE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Bergsvingen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tore@rorost.no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 ØST AS</a:t>
            </a:r>
          </a:p>
        </p:txBody>
      </p:sp>
    </p:spTree>
  </p:cSld>
  <p:clrMapOvr>
    <a:masterClrMapping xmlns:a="http://schemas.openxmlformats.org/drawingml/2006/main"/>
  </p:clrMapOvr>
</p:sld>
</file>