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69b216702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507c5cb934652"/>
  </p:sldMasterIdLst>
  <p:sldIdLst>
    <p:sldId xmlns:r="http://schemas.openxmlformats.org/officeDocument/2006/relationships" id="256" r:id="Re5f78c51e5774f36"/>
    <p:sldId xmlns:r="http://schemas.openxmlformats.org/officeDocument/2006/relationships" id="257" r:id="R5ea5028981ec459e"/>
    <p:sldId xmlns:r="http://schemas.openxmlformats.org/officeDocument/2006/relationships" id="258" r:id="R976f9eb480d546f4"/>
    <p:sldId xmlns:r="http://schemas.openxmlformats.org/officeDocument/2006/relationships" id="259" r:id="Rc897d52a2d7b4e46"/>
    <p:sldId xmlns:r="http://schemas.openxmlformats.org/officeDocument/2006/relationships" id="260" r:id="Rf73935a725d541fa"/>
    <p:sldId xmlns:r="http://schemas.openxmlformats.org/officeDocument/2006/relationships" id="261" r:id="Reb6a94c4eba14871"/>
    <p:sldId xmlns:r="http://schemas.openxmlformats.org/officeDocument/2006/relationships" id="262" r:id="R42490a9bd6b849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507c5cb934652" /><Relationship Type="http://schemas.openxmlformats.org/officeDocument/2006/relationships/slide" Target="/ppt/slides/slide1.xml" Id="Re5f78c51e5774f36" /><Relationship Type="http://schemas.openxmlformats.org/officeDocument/2006/relationships/slide" Target="/ppt/slides/slide2.xml" Id="R5ea5028981ec459e" /><Relationship Type="http://schemas.openxmlformats.org/officeDocument/2006/relationships/slide" Target="/ppt/slides/slide3.xml" Id="R976f9eb480d546f4" /><Relationship Type="http://schemas.openxmlformats.org/officeDocument/2006/relationships/slide" Target="/ppt/slides/slide4.xml" Id="Rc897d52a2d7b4e46" /><Relationship Type="http://schemas.openxmlformats.org/officeDocument/2006/relationships/slide" Target="/ppt/slides/slide5.xml" Id="Rf73935a725d541fa" /><Relationship Type="http://schemas.openxmlformats.org/officeDocument/2006/relationships/slide" Target="/ppt/slides/slide6.xml" Id="Reb6a94c4eba14871" /><Relationship Type="http://schemas.openxmlformats.org/officeDocument/2006/relationships/slide" Target="/ppt/slides/slide7.xml" Id="R42490a9bd6b849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815041c86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99d5fc9142c9" /><Relationship Type="http://schemas.openxmlformats.org/officeDocument/2006/relationships/theme" Target="/ppt/slideMasters/theme/theme1.xml" Id="Rcfc1bca92f6241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4299d5fc91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8cae0a6be4d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410c5f1448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c01aaba9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63191bda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4d694e1a7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568e7de5c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968f70e0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Holmlundvegen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