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2bf0ca60e47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e3ff093c184be9"/>
  </p:sldMasterIdLst>
  <p:sldIdLst>
    <p:sldId xmlns:r="http://schemas.openxmlformats.org/officeDocument/2006/relationships" id="256" r:id="R987e744e78f44075"/>
    <p:sldId xmlns:r="http://schemas.openxmlformats.org/officeDocument/2006/relationships" id="257" r:id="Re9f720b3df3740e4"/>
    <p:sldId xmlns:r="http://schemas.openxmlformats.org/officeDocument/2006/relationships" id="258" r:id="R0940008e2e7f4b78"/>
    <p:sldId xmlns:r="http://schemas.openxmlformats.org/officeDocument/2006/relationships" id="259" r:id="Rc182b2601e9a44bd"/>
    <p:sldId xmlns:r="http://schemas.openxmlformats.org/officeDocument/2006/relationships" id="260" r:id="Rfccb203a7adf4d14"/>
    <p:sldId xmlns:r="http://schemas.openxmlformats.org/officeDocument/2006/relationships" id="261" r:id="R9834d2f2ab58455e"/>
    <p:sldId xmlns:r="http://schemas.openxmlformats.org/officeDocument/2006/relationships" id="262" r:id="R4a0126455627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3ff093c184be9" /><Relationship Type="http://schemas.openxmlformats.org/officeDocument/2006/relationships/slide" Target="/ppt/slides/slide1.xml" Id="R987e744e78f44075" /><Relationship Type="http://schemas.openxmlformats.org/officeDocument/2006/relationships/slide" Target="/ppt/slides/slide2.xml" Id="Re9f720b3df3740e4" /><Relationship Type="http://schemas.openxmlformats.org/officeDocument/2006/relationships/slide" Target="/ppt/slides/slide3.xml" Id="R0940008e2e7f4b78" /><Relationship Type="http://schemas.openxmlformats.org/officeDocument/2006/relationships/slide" Target="/ppt/slides/slide4.xml" Id="Rc182b2601e9a44bd" /><Relationship Type="http://schemas.openxmlformats.org/officeDocument/2006/relationships/slide" Target="/ppt/slides/slide5.xml" Id="Rfccb203a7adf4d14" /><Relationship Type="http://schemas.openxmlformats.org/officeDocument/2006/relationships/slide" Target="/ppt/slides/slide6.xml" Id="R9834d2f2ab58455e" /><Relationship Type="http://schemas.openxmlformats.org/officeDocument/2006/relationships/slide" Target="/ppt/slides/slide7.xml" Id="R4a0126455627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640fdca17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4d383e0fc4bd2" /><Relationship Type="http://schemas.openxmlformats.org/officeDocument/2006/relationships/theme" Target="/ppt/slideMasters/theme/theme1.xml" Id="Rbc802935f03842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4d383e0fc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88671e2904e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7244390b6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5e07bc540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d2c5883aa47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f017f6d2147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8402f91264f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f8a738973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 WESSEL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WESSEL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WESSEL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WESSEL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WESSEL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WESSEL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687 815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2 584 836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2 639 633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WESSEL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LARS PETTER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LAILA BEATE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LARS PETTER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WESSEL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Åmålveien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1447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31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997 801 873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WESSEL AS</a:t>
            </a:r>
          </a:p>
        </p:txBody>
      </p:sp>
    </p:spTree>
  </p:cSld>
  <p:clrMapOvr>
    <a:masterClrMapping xmlns:a="http://schemas.openxmlformats.org/drawingml/2006/main"/>
  </p:clrMapOvr>
</p:sld>
</file>