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cc6239b25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94912871d4d1e"/>
  </p:sldMasterIdLst>
  <p:sldIdLst>
    <p:sldId xmlns:r="http://schemas.openxmlformats.org/officeDocument/2006/relationships" id="256" r:id="R3b5d0f49dce04e89"/>
    <p:sldId xmlns:r="http://schemas.openxmlformats.org/officeDocument/2006/relationships" id="257" r:id="R0ce2fc7655974cd5"/>
    <p:sldId xmlns:r="http://schemas.openxmlformats.org/officeDocument/2006/relationships" id="258" r:id="R2cc3c635e29344c3"/>
    <p:sldId xmlns:r="http://schemas.openxmlformats.org/officeDocument/2006/relationships" id="259" r:id="R2c1e40b21dd64d6a"/>
    <p:sldId xmlns:r="http://schemas.openxmlformats.org/officeDocument/2006/relationships" id="260" r:id="Rf0e5b096a26648bc"/>
    <p:sldId xmlns:r="http://schemas.openxmlformats.org/officeDocument/2006/relationships" id="261" r:id="Rfa9391e8cc954f92"/>
    <p:sldId xmlns:r="http://schemas.openxmlformats.org/officeDocument/2006/relationships" id="262" r:id="R309d4f98a44a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94912871d4d1e" /><Relationship Type="http://schemas.openxmlformats.org/officeDocument/2006/relationships/slide" Target="/ppt/slides/slide1.xml" Id="R3b5d0f49dce04e89" /><Relationship Type="http://schemas.openxmlformats.org/officeDocument/2006/relationships/slide" Target="/ppt/slides/slide2.xml" Id="R0ce2fc7655974cd5" /><Relationship Type="http://schemas.openxmlformats.org/officeDocument/2006/relationships/slide" Target="/ppt/slides/slide3.xml" Id="R2cc3c635e29344c3" /><Relationship Type="http://schemas.openxmlformats.org/officeDocument/2006/relationships/slide" Target="/ppt/slides/slide4.xml" Id="R2c1e40b21dd64d6a" /><Relationship Type="http://schemas.openxmlformats.org/officeDocument/2006/relationships/slide" Target="/ppt/slides/slide5.xml" Id="Rf0e5b096a26648bc" /><Relationship Type="http://schemas.openxmlformats.org/officeDocument/2006/relationships/slide" Target="/ppt/slides/slide6.xml" Id="Rfa9391e8cc954f92" /><Relationship Type="http://schemas.openxmlformats.org/officeDocument/2006/relationships/slide" Target="/ppt/slides/slide7.xml" Id="R309d4f98a44a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136062cd4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241227df4531" /><Relationship Type="http://schemas.openxmlformats.org/officeDocument/2006/relationships/theme" Target="/ppt/slideMasters/theme/theme1.xml" Id="Rfe0cc4e2a9b9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e241227df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85a803c43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d07cf4ff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d8461e1e4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4fa76738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416902763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ae4866c9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84034d2a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MOTZFELDT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MOTZFELDT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MOTZFELDT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MOTZFELDT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MOTZFELDT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MOTZFELDT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9 611 187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MOTZFELDT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WULFSBERG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MOTZFELDT OLE PETER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MOTZFELDT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KJERSTI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MOTZFELDT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Verven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ole.peter@mhregnskap.no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997 805 771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MOTZFELDT REGNSKAP AS</a:t>
            </a:r>
          </a:p>
        </p:txBody>
      </p:sp>
    </p:spTree>
  </p:cSld>
  <p:clrMapOvr>
    <a:masterClrMapping xmlns:a="http://schemas.openxmlformats.org/drawingml/2006/main"/>
  </p:clrMapOvr>
</p:sld>
</file>