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a704a739a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a57c77ced4c58"/>
  </p:sldMasterIdLst>
  <p:sldIdLst>
    <p:sldId xmlns:r="http://schemas.openxmlformats.org/officeDocument/2006/relationships" id="256" r:id="R8ba0ddf9626c43a3"/>
    <p:sldId xmlns:r="http://schemas.openxmlformats.org/officeDocument/2006/relationships" id="257" r:id="R1beb7922a1954c16"/>
    <p:sldId xmlns:r="http://schemas.openxmlformats.org/officeDocument/2006/relationships" id="258" r:id="Raab1b46c28ab4816"/>
    <p:sldId xmlns:r="http://schemas.openxmlformats.org/officeDocument/2006/relationships" id="259" r:id="R28ef1e19ce974ff9"/>
    <p:sldId xmlns:r="http://schemas.openxmlformats.org/officeDocument/2006/relationships" id="260" r:id="R18848e693fbf4a57"/>
    <p:sldId xmlns:r="http://schemas.openxmlformats.org/officeDocument/2006/relationships" id="261" r:id="Ra5f5fd53942a4e1e"/>
    <p:sldId xmlns:r="http://schemas.openxmlformats.org/officeDocument/2006/relationships" id="262" r:id="R813a8101f336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a57c77ced4c58" /><Relationship Type="http://schemas.openxmlformats.org/officeDocument/2006/relationships/slide" Target="/ppt/slides/slide1.xml" Id="R8ba0ddf9626c43a3" /><Relationship Type="http://schemas.openxmlformats.org/officeDocument/2006/relationships/slide" Target="/ppt/slides/slide2.xml" Id="R1beb7922a1954c16" /><Relationship Type="http://schemas.openxmlformats.org/officeDocument/2006/relationships/slide" Target="/ppt/slides/slide3.xml" Id="Raab1b46c28ab4816" /><Relationship Type="http://schemas.openxmlformats.org/officeDocument/2006/relationships/slide" Target="/ppt/slides/slide4.xml" Id="R28ef1e19ce974ff9" /><Relationship Type="http://schemas.openxmlformats.org/officeDocument/2006/relationships/slide" Target="/ppt/slides/slide5.xml" Id="R18848e693fbf4a57" /><Relationship Type="http://schemas.openxmlformats.org/officeDocument/2006/relationships/slide" Target="/ppt/slides/slide6.xml" Id="Ra5f5fd53942a4e1e" /><Relationship Type="http://schemas.openxmlformats.org/officeDocument/2006/relationships/slide" Target="/ppt/slides/slide7.xml" Id="R813a8101f336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b26801128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d2efaf5c43ae" /><Relationship Type="http://schemas.openxmlformats.org/officeDocument/2006/relationships/theme" Target="/ppt/slideMasters/theme/theme1.xml" Id="Rc621391c6998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9d2efaf5c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16f753b1b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279245d5c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c4299c5b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56506252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f5a79025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ab55539da47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afb8a399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TULIP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TULIP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MOLENHUIS PIETER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