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ec465eba3a4a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2dc8658994594"/>
  </p:sldMasterIdLst>
  <p:sldIdLst>
    <p:sldId xmlns:r="http://schemas.openxmlformats.org/officeDocument/2006/relationships" id="256" r:id="R760b4bf6dc79467e"/>
    <p:sldId xmlns:r="http://schemas.openxmlformats.org/officeDocument/2006/relationships" id="257" r:id="R40ee5c6090794e58"/>
    <p:sldId xmlns:r="http://schemas.openxmlformats.org/officeDocument/2006/relationships" id="258" r:id="R7185400be37b4100"/>
    <p:sldId xmlns:r="http://schemas.openxmlformats.org/officeDocument/2006/relationships" id="259" r:id="R979e969264ce4c09"/>
    <p:sldId xmlns:r="http://schemas.openxmlformats.org/officeDocument/2006/relationships" id="260" r:id="Rb7e9b62c82634a84"/>
    <p:sldId xmlns:r="http://schemas.openxmlformats.org/officeDocument/2006/relationships" id="261" r:id="R3d7d08a2983d44c1"/>
    <p:sldId xmlns:r="http://schemas.openxmlformats.org/officeDocument/2006/relationships" id="262" r:id="R1f02dffd1d2448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2dc8658994594" /><Relationship Type="http://schemas.openxmlformats.org/officeDocument/2006/relationships/slide" Target="/ppt/slides/slide1.xml" Id="R760b4bf6dc79467e" /><Relationship Type="http://schemas.openxmlformats.org/officeDocument/2006/relationships/slide" Target="/ppt/slides/slide2.xml" Id="R40ee5c6090794e58" /><Relationship Type="http://schemas.openxmlformats.org/officeDocument/2006/relationships/slide" Target="/ppt/slides/slide3.xml" Id="R7185400be37b4100" /><Relationship Type="http://schemas.openxmlformats.org/officeDocument/2006/relationships/slide" Target="/ppt/slides/slide4.xml" Id="R979e969264ce4c09" /><Relationship Type="http://schemas.openxmlformats.org/officeDocument/2006/relationships/slide" Target="/ppt/slides/slide5.xml" Id="Rb7e9b62c82634a84" /><Relationship Type="http://schemas.openxmlformats.org/officeDocument/2006/relationships/slide" Target="/ppt/slides/slide6.xml" Id="R3d7d08a2983d44c1" /><Relationship Type="http://schemas.openxmlformats.org/officeDocument/2006/relationships/slide" Target="/ppt/slides/slide7.xml" Id="R1f02dffd1d2448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b38ad016846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ca24a2c4f47d5" /><Relationship Type="http://schemas.openxmlformats.org/officeDocument/2006/relationships/theme" Target="/ppt/slideMasters/theme/theme1.xml" Id="Rafaedb57d30544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aca24a2c4f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be30ffbd7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a146b61084b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b34542cf2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90093f0f6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1e55c235e40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936ce181b41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400a0c2254a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 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 SYSTEMER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43 687 164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1 737 309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13 295 076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 SYSTEMER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997 812 905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SYSTEMER AS</a:t>
            </a:r>
          </a:p>
        </p:txBody>
      </p:sp>
    </p:spTree>
  </p:cSld>
  <p:clrMapOvr>
    <a:masterClrMapping xmlns:a="http://schemas.openxmlformats.org/drawingml/2006/main"/>
  </p:clrMapOvr>
</p:sld>
</file>