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d2d0f4a57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872e235b74735"/>
  </p:sldMasterIdLst>
  <p:sldIdLst>
    <p:sldId xmlns:r="http://schemas.openxmlformats.org/officeDocument/2006/relationships" id="256" r:id="Re09f4b1507814cc1"/>
    <p:sldId xmlns:r="http://schemas.openxmlformats.org/officeDocument/2006/relationships" id="257" r:id="R3eb57960689642de"/>
    <p:sldId xmlns:r="http://schemas.openxmlformats.org/officeDocument/2006/relationships" id="258" r:id="R756da4d44dcc4e3f"/>
    <p:sldId xmlns:r="http://schemas.openxmlformats.org/officeDocument/2006/relationships" id="259" r:id="R5c2eceb07b8c40ee"/>
    <p:sldId xmlns:r="http://schemas.openxmlformats.org/officeDocument/2006/relationships" id="260" r:id="Ra7f69363a2574ac5"/>
    <p:sldId xmlns:r="http://schemas.openxmlformats.org/officeDocument/2006/relationships" id="261" r:id="R0b6906a4464b4e72"/>
    <p:sldId xmlns:r="http://schemas.openxmlformats.org/officeDocument/2006/relationships" id="262" r:id="Rf951b6cbfaf4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872e235b74735" /><Relationship Type="http://schemas.openxmlformats.org/officeDocument/2006/relationships/slide" Target="/ppt/slides/slide1.xml" Id="Re09f4b1507814cc1" /><Relationship Type="http://schemas.openxmlformats.org/officeDocument/2006/relationships/slide" Target="/ppt/slides/slide2.xml" Id="R3eb57960689642de" /><Relationship Type="http://schemas.openxmlformats.org/officeDocument/2006/relationships/slide" Target="/ppt/slides/slide3.xml" Id="R756da4d44dcc4e3f" /><Relationship Type="http://schemas.openxmlformats.org/officeDocument/2006/relationships/slide" Target="/ppt/slides/slide4.xml" Id="R5c2eceb07b8c40ee" /><Relationship Type="http://schemas.openxmlformats.org/officeDocument/2006/relationships/slide" Target="/ppt/slides/slide5.xml" Id="Ra7f69363a2574ac5" /><Relationship Type="http://schemas.openxmlformats.org/officeDocument/2006/relationships/slide" Target="/ppt/slides/slide6.xml" Id="R0b6906a4464b4e72" /><Relationship Type="http://schemas.openxmlformats.org/officeDocument/2006/relationships/slide" Target="/ppt/slides/slide7.xml" Id="Rf951b6cbfaf4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76a1ed9e1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46e1d08d7412f" /><Relationship Type="http://schemas.openxmlformats.org/officeDocument/2006/relationships/theme" Target="/ppt/slideMasters/theme/theme1.xml" Id="R719508dccf49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46e1d08d7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10e38d10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fd7d9390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344ae80b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d06d24ac8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1f945351a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f266af40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27b153150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BMDE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17 632 712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9 458 978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EVENSEN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David Evensen, Killingdalsveien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997 814 436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BMDE AS</a:t>
            </a:r>
          </a:p>
        </p:txBody>
      </p:sp>
    </p:spTree>
  </p:cSld>
  <p:clrMapOvr>
    <a:masterClrMapping xmlns:a="http://schemas.openxmlformats.org/drawingml/2006/main"/>
  </p:clrMapOvr>
</p:sld>
</file>