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4a2aabf19a40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884cc2ce544d6b"/>
  </p:sldMasterIdLst>
  <p:sldIdLst>
    <p:sldId xmlns:r="http://schemas.openxmlformats.org/officeDocument/2006/relationships" id="256" r:id="R46d72ef8947f4f9d"/>
    <p:sldId xmlns:r="http://schemas.openxmlformats.org/officeDocument/2006/relationships" id="257" r:id="R4822bfd134d74f28"/>
    <p:sldId xmlns:r="http://schemas.openxmlformats.org/officeDocument/2006/relationships" id="258" r:id="Rf0c52e2754e8448b"/>
    <p:sldId xmlns:r="http://schemas.openxmlformats.org/officeDocument/2006/relationships" id="259" r:id="Rf29b036ee1b4478f"/>
    <p:sldId xmlns:r="http://schemas.openxmlformats.org/officeDocument/2006/relationships" id="260" r:id="R91bd9981e5cf4162"/>
    <p:sldId xmlns:r="http://schemas.openxmlformats.org/officeDocument/2006/relationships" id="261" r:id="R350c4008e1c44686"/>
    <p:sldId xmlns:r="http://schemas.openxmlformats.org/officeDocument/2006/relationships" id="262" r:id="R33ec7574deb843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884cc2ce544d6b" /><Relationship Type="http://schemas.openxmlformats.org/officeDocument/2006/relationships/slide" Target="/ppt/slides/slide1.xml" Id="R46d72ef8947f4f9d" /><Relationship Type="http://schemas.openxmlformats.org/officeDocument/2006/relationships/slide" Target="/ppt/slides/slide2.xml" Id="R4822bfd134d74f28" /><Relationship Type="http://schemas.openxmlformats.org/officeDocument/2006/relationships/slide" Target="/ppt/slides/slide3.xml" Id="Rf0c52e2754e8448b" /><Relationship Type="http://schemas.openxmlformats.org/officeDocument/2006/relationships/slide" Target="/ppt/slides/slide4.xml" Id="Rf29b036ee1b4478f" /><Relationship Type="http://schemas.openxmlformats.org/officeDocument/2006/relationships/slide" Target="/ppt/slides/slide5.xml" Id="R91bd9981e5cf4162" /><Relationship Type="http://schemas.openxmlformats.org/officeDocument/2006/relationships/slide" Target="/ppt/slides/slide6.xml" Id="R350c4008e1c44686" /><Relationship Type="http://schemas.openxmlformats.org/officeDocument/2006/relationships/slide" Target="/ppt/slides/slide7.xml" Id="R33ec7574deb843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5ae6c486304e6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774ff7fdd14a1f" /><Relationship Type="http://schemas.openxmlformats.org/officeDocument/2006/relationships/theme" Target="/ppt/slideMasters/theme/theme1.xml" Id="Rc265d23dd2c843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774ff7fdd14a1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7b5ccef5d44f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956d55c6dc43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090e6ee2f241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f25e359f3446f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ef8cb7397f4e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2f9c70b4e748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50c4fa7abb4f3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 REVISJON AS ble etablert [år] og holder til i Harstad.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27 707 906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8 437 519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6 643 471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6 771 294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14 104 291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RSH INVEST AS  –  23,3 %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SEE NORD AS  –  23,3 %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STEINBAKKEN INVEST AS  –  23,3 %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RIBAN INVEST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 ULVANG INVEST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STURE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Egedes gate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9406 Harstad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www.esrevisjon.no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997 820 266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 REVISJON AS</a:t>
            </a:r>
          </a:p>
        </p:txBody>
      </p:sp>
    </p:spTree>
  </p:cSld>
  <p:clrMapOvr>
    <a:masterClrMapping xmlns:a="http://schemas.openxmlformats.org/drawingml/2006/main"/>
  </p:clrMapOvr>
</p:sld>
</file>