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81908864c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9cfed93564468"/>
  </p:sldMasterIdLst>
  <p:sldIdLst>
    <p:sldId xmlns:r="http://schemas.openxmlformats.org/officeDocument/2006/relationships" id="256" r:id="R08af794cc3134ebd"/>
    <p:sldId xmlns:r="http://schemas.openxmlformats.org/officeDocument/2006/relationships" id="257" r:id="R0921ee7ef6774a0e"/>
    <p:sldId xmlns:r="http://schemas.openxmlformats.org/officeDocument/2006/relationships" id="258" r:id="R62b76fab87c44621"/>
    <p:sldId xmlns:r="http://schemas.openxmlformats.org/officeDocument/2006/relationships" id="259" r:id="R66e524292b86409c"/>
    <p:sldId xmlns:r="http://schemas.openxmlformats.org/officeDocument/2006/relationships" id="260" r:id="R6dfe40978fd248b2"/>
    <p:sldId xmlns:r="http://schemas.openxmlformats.org/officeDocument/2006/relationships" id="261" r:id="R07960c8cf9b945e2"/>
    <p:sldId xmlns:r="http://schemas.openxmlformats.org/officeDocument/2006/relationships" id="262" r:id="R7405a82cb579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9cfed93564468" /><Relationship Type="http://schemas.openxmlformats.org/officeDocument/2006/relationships/slide" Target="/ppt/slides/slide1.xml" Id="R08af794cc3134ebd" /><Relationship Type="http://schemas.openxmlformats.org/officeDocument/2006/relationships/slide" Target="/ppt/slides/slide2.xml" Id="R0921ee7ef6774a0e" /><Relationship Type="http://schemas.openxmlformats.org/officeDocument/2006/relationships/slide" Target="/ppt/slides/slide3.xml" Id="R62b76fab87c44621" /><Relationship Type="http://schemas.openxmlformats.org/officeDocument/2006/relationships/slide" Target="/ppt/slides/slide4.xml" Id="R66e524292b86409c" /><Relationship Type="http://schemas.openxmlformats.org/officeDocument/2006/relationships/slide" Target="/ppt/slides/slide5.xml" Id="R6dfe40978fd248b2" /><Relationship Type="http://schemas.openxmlformats.org/officeDocument/2006/relationships/slide" Target="/ppt/slides/slide6.xml" Id="R07960c8cf9b945e2" /><Relationship Type="http://schemas.openxmlformats.org/officeDocument/2006/relationships/slide" Target="/ppt/slides/slide7.xml" Id="R7405a82cb579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0edbb812a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c945a43114cad" /><Relationship Type="http://schemas.openxmlformats.org/officeDocument/2006/relationships/theme" Target="/ppt/slideMasters/theme/theme1.xml" Id="R0bdabc3f59a6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c945a4311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c06e68fac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a956f827a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5b46ef585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e2d3aacda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9a8731e7a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3a4a68605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afa0b179e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BREIVIK &amp; LYNGEN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BREIVIK &amp; LYNGEN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BREIVIK &amp; LYNGEN AS ble etablert [år] og holder til i Malvik.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BREIVIK &amp; LYNGEN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BREIVIK &amp; LYNGEN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BREIVIK &amp; LYNGEN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11 329 129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2 532 740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BREIVIK &amp; LYNGEN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KRISTIAN HAUGEN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LYNGEN BÅRD M GYLLAND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BREIVIK &amp; LYNGEN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 Østre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7563 Malvik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22 75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997 823 915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BREIVIK &amp; LYNGEN AS</a:t>
            </a:r>
          </a:p>
        </p:txBody>
      </p:sp>
    </p:spTree>
  </p:cSld>
  <p:clrMapOvr>
    <a:masterClrMapping xmlns:a="http://schemas.openxmlformats.org/drawingml/2006/main"/>
  </p:clrMapOvr>
</p:sld>
</file>