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994787099a44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a479645624bbe"/>
  </p:sldMasterIdLst>
  <p:sldIdLst>
    <p:sldId xmlns:r="http://schemas.openxmlformats.org/officeDocument/2006/relationships" id="256" r:id="R6da2ef3485b64382"/>
    <p:sldId xmlns:r="http://schemas.openxmlformats.org/officeDocument/2006/relationships" id="257" r:id="R61be4b9548f543ea"/>
    <p:sldId xmlns:r="http://schemas.openxmlformats.org/officeDocument/2006/relationships" id="258" r:id="R7d5dc2a5e07b4384"/>
    <p:sldId xmlns:r="http://schemas.openxmlformats.org/officeDocument/2006/relationships" id="259" r:id="R8d7da020bdb2433e"/>
    <p:sldId xmlns:r="http://schemas.openxmlformats.org/officeDocument/2006/relationships" id="260" r:id="Rf85f99301ba949a9"/>
    <p:sldId xmlns:r="http://schemas.openxmlformats.org/officeDocument/2006/relationships" id="261" r:id="Rdb055d84ac6c4971"/>
    <p:sldId xmlns:r="http://schemas.openxmlformats.org/officeDocument/2006/relationships" id="262" r:id="Rf72daa298f4541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a479645624bbe" /><Relationship Type="http://schemas.openxmlformats.org/officeDocument/2006/relationships/slide" Target="/ppt/slides/slide1.xml" Id="R6da2ef3485b64382" /><Relationship Type="http://schemas.openxmlformats.org/officeDocument/2006/relationships/slide" Target="/ppt/slides/slide2.xml" Id="R61be4b9548f543ea" /><Relationship Type="http://schemas.openxmlformats.org/officeDocument/2006/relationships/slide" Target="/ppt/slides/slide3.xml" Id="R7d5dc2a5e07b4384" /><Relationship Type="http://schemas.openxmlformats.org/officeDocument/2006/relationships/slide" Target="/ppt/slides/slide4.xml" Id="R8d7da020bdb2433e" /><Relationship Type="http://schemas.openxmlformats.org/officeDocument/2006/relationships/slide" Target="/ppt/slides/slide5.xml" Id="Rf85f99301ba949a9" /><Relationship Type="http://schemas.openxmlformats.org/officeDocument/2006/relationships/slide" Target="/ppt/slides/slide6.xml" Id="Rdb055d84ac6c4971" /><Relationship Type="http://schemas.openxmlformats.org/officeDocument/2006/relationships/slide" Target="/ppt/slides/slide7.xml" Id="Rf72daa298f4541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24a0c2d2a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4491ff0ab4aed" /><Relationship Type="http://schemas.openxmlformats.org/officeDocument/2006/relationships/theme" Target="/ppt/slideMasters/theme/theme1.xml" Id="R51d97d1e394b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f4491ff0ab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29d4e77734a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6712e38e5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b9b4687c4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51d4b9875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bc095e43d4b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f6228f50141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ada3ee461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STANDNES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STANDNES AS ble etablert [år] og holder til i Knarrevik.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2 945 475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703 506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1 243 010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STANDNES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Tobrotet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5355 Knarrevik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jan.standnes@bkkfiber.no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997 830 938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STANDNES AS</a:t>
            </a:r>
          </a:p>
        </p:txBody>
      </p:sp>
    </p:spTree>
  </p:cSld>
  <p:clrMapOvr>
    <a:masterClrMapping xmlns:a="http://schemas.openxmlformats.org/drawingml/2006/main"/>
  </p:clrMapOvr>
</p:sld>
</file>