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09801214364e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870eeaec09425b"/>
  </p:sldMasterIdLst>
  <p:sldIdLst>
    <p:sldId xmlns:r="http://schemas.openxmlformats.org/officeDocument/2006/relationships" id="256" r:id="R5d2b18d99f0748e4"/>
    <p:sldId xmlns:r="http://schemas.openxmlformats.org/officeDocument/2006/relationships" id="257" r:id="R71fa8669bccb4652"/>
    <p:sldId xmlns:r="http://schemas.openxmlformats.org/officeDocument/2006/relationships" id="258" r:id="Rafc51123f8c24824"/>
    <p:sldId xmlns:r="http://schemas.openxmlformats.org/officeDocument/2006/relationships" id="259" r:id="Rd9ed4749100a4c84"/>
    <p:sldId xmlns:r="http://schemas.openxmlformats.org/officeDocument/2006/relationships" id="260" r:id="R354fe2ef189f4b4f"/>
    <p:sldId xmlns:r="http://schemas.openxmlformats.org/officeDocument/2006/relationships" id="261" r:id="R63652e7eddbd49d7"/>
    <p:sldId xmlns:r="http://schemas.openxmlformats.org/officeDocument/2006/relationships" id="262" r:id="R3d264b9d4c2845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70eeaec09425b" /><Relationship Type="http://schemas.openxmlformats.org/officeDocument/2006/relationships/slide" Target="/ppt/slides/slide1.xml" Id="R5d2b18d99f0748e4" /><Relationship Type="http://schemas.openxmlformats.org/officeDocument/2006/relationships/slide" Target="/ppt/slides/slide2.xml" Id="R71fa8669bccb4652" /><Relationship Type="http://schemas.openxmlformats.org/officeDocument/2006/relationships/slide" Target="/ppt/slides/slide3.xml" Id="Rafc51123f8c24824" /><Relationship Type="http://schemas.openxmlformats.org/officeDocument/2006/relationships/slide" Target="/ppt/slides/slide4.xml" Id="Rd9ed4749100a4c84" /><Relationship Type="http://schemas.openxmlformats.org/officeDocument/2006/relationships/slide" Target="/ppt/slides/slide5.xml" Id="R354fe2ef189f4b4f" /><Relationship Type="http://schemas.openxmlformats.org/officeDocument/2006/relationships/slide" Target="/ppt/slides/slide6.xml" Id="R63652e7eddbd49d7" /><Relationship Type="http://schemas.openxmlformats.org/officeDocument/2006/relationships/slide" Target="/ppt/slides/slide7.xml" Id="R3d264b9d4c2845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8d571116f46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539bd677f4576" /><Relationship Type="http://schemas.openxmlformats.org/officeDocument/2006/relationships/theme" Target="/ppt/slideMasters/theme/theme1.xml" Id="Rc415fb24ece84e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5539bd677f45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2da35f2484b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c7e63140d45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a000979334a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196bd23ba4c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628a8521f47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a912f33b74a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d66269dc847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SENIMA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3 528 858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20 932 476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STEIN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Damkroken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stein.egil.valderhaug@orkla.no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997 834 984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