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32b75dd67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44da9ebbe409d"/>
  </p:sldMasterIdLst>
  <p:sldIdLst>
    <p:sldId xmlns:r="http://schemas.openxmlformats.org/officeDocument/2006/relationships" id="256" r:id="R6a155e8ad62f4510"/>
    <p:sldId xmlns:r="http://schemas.openxmlformats.org/officeDocument/2006/relationships" id="257" r:id="R3b74de7f37d449e0"/>
    <p:sldId xmlns:r="http://schemas.openxmlformats.org/officeDocument/2006/relationships" id="258" r:id="Rb3810ae9634e45b0"/>
    <p:sldId xmlns:r="http://schemas.openxmlformats.org/officeDocument/2006/relationships" id="259" r:id="Rcb982b4f330248aa"/>
    <p:sldId xmlns:r="http://schemas.openxmlformats.org/officeDocument/2006/relationships" id="260" r:id="R55e868473e7d4afe"/>
    <p:sldId xmlns:r="http://schemas.openxmlformats.org/officeDocument/2006/relationships" id="261" r:id="R1ad4b1c7f5424803"/>
    <p:sldId xmlns:r="http://schemas.openxmlformats.org/officeDocument/2006/relationships" id="262" r:id="Red0b7143da2e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44da9ebbe409d" /><Relationship Type="http://schemas.openxmlformats.org/officeDocument/2006/relationships/slide" Target="/ppt/slides/slide1.xml" Id="R6a155e8ad62f4510" /><Relationship Type="http://schemas.openxmlformats.org/officeDocument/2006/relationships/slide" Target="/ppt/slides/slide2.xml" Id="R3b74de7f37d449e0" /><Relationship Type="http://schemas.openxmlformats.org/officeDocument/2006/relationships/slide" Target="/ppt/slides/slide3.xml" Id="Rb3810ae9634e45b0" /><Relationship Type="http://schemas.openxmlformats.org/officeDocument/2006/relationships/slide" Target="/ppt/slides/slide4.xml" Id="Rcb982b4f330248aa" /><Relationship Type="http://schemas.openxmlformats.org/officeDocument/2006/relationships/slide" Target="/ppt/slides/slide5.xml" Id="R55e868473e7d4afe" /><Relationship Type="http://schemas.openxmlformats.org/officeDocument/2006/relationships/slide" Target="/ppt/slides/slide6.xml" Id="R1ad4b1c7f5424803" /><Relationship Type="http://schemas.openxmlformats.org/officeDocument/2006/relationships/slide" Target="/ppt/slides/slide7.xml" Id="Red0b7143da2e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9f7cee51a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5607a5ced45c2" /><Relationship Type="http://schemas.openxmlformats.org/officeDocument/2006/relationships/theme" Target="/ppt/slideMasters/theme/theme1.xml" Id="Rab27988789f4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5607a5ced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7fb77781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5257d3895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dacefa7d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08b37970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ba5951ab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fcc46e71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8181ec0d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MAX-RØR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MAX-RØR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MIARKA ANDRZEJ 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Sandstranda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maxror@gmail.com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997 836 871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MAX-RØR AS</a:t>
            </a:r>
          </a:p>
        </p:txBody>
      </p:sp>
    </p:spTree>
  </p:cSld>
  <p:clrMapOvr>
    <a:masterClrMapping xmlns:a="http://schemas.openxmlformats.org/drawingml/2006/main"/>
  </p:clrMapOvr>
</p:sld>
</file>