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69f02b0d1c4d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d7ff9258bb40b9"/>
  </p:sldMasterIdLst>
  <p:sldIdLst>
    <p:sldId xmlns:r="http://schemas.openxmlformats.org/officeDocument/2006/relationships" id="256" r:id="R95ab6e47509b4e56"/>
    <p:sldId xmlns:r="http://schemas.openxmlformats.org/officeDocument/2006/relationships" id="257" r:id="R3aeadd6802b342e4"/>
    <p:sldId xmlns:r="http://schemas.openxmlformats.org/officeDocument/2006/relationships" id="258" r:id="R7afe614d2d96436f"/>
    <p:sldId xmlns:r="http://schemas.openxmlformats.org/officeDocument/2006/relationships" id="259" r:id="Rac8dd5f13b284fd0"/>
    <p:sldId xmlns:r="http://schemas.openxmlformats.org/officeDocument/2006/relationships" id="260" r:id="R69bafcbebd124e55"/>
    <p:sldId xmlns:r="http://schemas.openxmlformats.org/officeDocument/2006/relationships" id="261" r:id="R095a3675721f4319"/>
    <p:sldId xmlns:r="http://schemas.openxmlformats.org/officeDocument/2006/relationships" id="262" r:id="Rb92d46fd481a4c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d7ff9258bb40b9" /><Relationship Type="http://schemas.openxmlformats.org/officeDocument/2006/relationships/slide" Target="/ppt/slides/slide1.xml" Id="R95ab6e47509b4e56" /><Relationship Type="http://schemas.openxmlformats.org/officeDocument/2006/relationships/slide" Target="/ppt/slides/slide2.xml" Id="R3aeadd6802b342e4" /><Relationship Type="http://schemas.openxmlformats.org/officeDocument/2006/relationships/slide" Target="/ppt/slides/slide3.xml" Id="R7afe614d2d96436f" /><Relationship Type="http://schemas.openxmlformats.org/officeDocument/2006/relationships/slide" Target="/ppt/slides/slide4.xml" Id="Rac8dd5f13b284fd0" /><Relationship Type="http://schemas.openxmlformats.org/officeDocument/2006/relationships/slide" Target="/ppt/slides/slide5.xml" Id="R69bafcbebd124e55" /><Relationship Type="http://schemas.openxmlformats.org/officeDocument/2006/relationships/slide" Target="/ppt/slides/slide6.xml" Id="R095a3675721f4319" /><Relationship Type="http://schemas.openxmlformats.org/officeDocument/2006/relationships/slide" Target="/ppt/slides/slide7.xml" Id="Rb92d46fd481a4c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647562be2b46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7399eacfa4040" /><Relationship Type="http://schemas.openxmlformats.org/officeDocument/2006/relationships/theme" Target="/ppt/slideMasters/theme/theme1.xml" Id="R51141971c0c34d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97399eacfa40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f1e4ec33845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73e7f7eca4e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937e8495e45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bdbb7483046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53d559f0f40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acd41b53a4b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579713e7444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LANDBØ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LANDBØ REGNSKAP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23 270 233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1 779 823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1 536 532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2 561 416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8 370 630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LANDBØ CHRISTEN MAGNE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LUBBA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Holthes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00 55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magne@landboe.no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997 842 731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LANDBØ REGNSKAP AS</a:t>
            </a:r>
          </a:p>
        </p:txBody>
      </p:sp>
    </p:spTree>
  </p:cSld>
  <p:clrMapOvr>
    <a:masterClrMapping xmlns:a="http://schemas.openxmlformats.org/drawingml/2006/main"/>
  </p:clrMapOvr>
</p:sld>
</file>