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0ff1f1590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5d01c604a405f"/>
  </p:sldMasterIdLst>
  <p:sldIdLst>
    <p:sldId xmlns:r="http://schemas.openxmlformats.org/officeDocument/2006/relationships" id="256" r:id="R1faff17a35e84306"/>
    <p:sldId xmlns:r="http://schemas.openxmlformats.org/officeDocument/2006/relationships" id="257" r:id="Rea4d3651f2754a94"/>
    <p:sldId xmlns:r="http://schemas.openxmlformats.org/officeDocument/2006/relationships" id="258" r:id="Rf6734d03b8c84664"/>
    <p:sldId xmlns:r="http://schemas.openxmlformats.org/officeDocument/2006/relationships" id="259" r:id="Rb63d6966cf394d6c"/>
    <p:sldId xmlns:r="http://schemas.openxmlformats.org/officeDocument/2006/relationships" id="260" r:id="Rb8b97b19344a40ba"/>
    <p:sldId xmlns:r="http://schemas.openxmlformats.org/officeDocument/2006/relationships" id="261" r:id="Ra00a69556e51409c"/>
    <p:sldId xmlns:r="http://schemas.openxmlformats.org/officeDocument/2006/relationships" id="262" r:id="R07bfc7f49a46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5d01c604a405f" /><Relationship Type="http://schemas.openxmlformats.org/officeDocument/2006/relationships/slide" Target="/ppt/slides/slide1.xml" Id="R1faff17a35e84306" /><Relationship Type="http://schemas.openxmlformats.org/officeDocument/2006/relationships/slide" Target="/ppt/slides/slide2.xml" Id="Rea4d3651f2754a94" /><Relationship Type="http://schemas.openxmlformats.org/officeDocument/2006/relationships/slide" Target="/ppt/slides/slide3.xml" Id="Rf6734d03b8c84664" /><Relationship Type="http://schemas.openxmlformats.org/officeDocument/2006/relationships/slide" Target="/ppt/slides/slide4.xml" Id="Rb63d6966cf394d6c" /><Relationship Type="http://schemas.openxmlformats.org/officeDocument/2006/relationships/slide" Target="/ppt/slides/slide5.xml" Id="Rb8b97b19344a40ba" /><Relationship Type="http://schemas.openxmlformats.org/officeDocument/2006/relationships/slide" Target="/ppt/slides/slide6.xml" Id="Ra00a69556e51409c" /><Relationship Type="http://schemas.openxmlformats.org/officeDocument/2006/relationships/slide" Target="/ppt/slides/slide7.xml" Id="R07bfc7f49a46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142323b1d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c19dd71394ef2" /><Relationship Type="http://schemas.openxmlformats.org/officeDocument/2006/relationships/theme" Target="/ppt/slideMasters/theme/theme1.xml" Id="Rfae464af5b9b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c19dd7139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4a013e31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726687e2d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106a40f34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8a843c39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a92a8365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9d7b7466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f6a5e0ef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KIELSEN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KIELSEN REGNSKAPSKONTOR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7 067 177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KIELSEN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KIELSEN REGNSKAPSKONTOR AS</a:t>
            </a:r>
          </a:p>
        </p:txBody>
      </p:sp>
    </p:spTree>
  </p:cSld>
  <p:clrMapOvr>
    <a:masterClrMapping xmlns:a="http://schemas.openxmlformats.org/drawingml/2006/main"/>
  </p:clrMapOvr>
</p:sld>
</file>