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d74f204b28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0e2e97e484e1c"/>
  </p:sldMasterIdLst>
  <p:sldIdLst>
    <p:sldId xmlns:r="http://schemas.openxmlformats.org/officeDocument/2006/relationships" id="256" r:id="R8654912fb99f4fa8"/>
    <p:sldId xmlns:r="http://schemas.openxmlformats.org/officeDocument/2006/relationships" id="257" r:id="R33d6a11f26114f10"/>
    <p:sldId xmlns:r="http://schemas.openxmlformats.org/officeDocument/2006/relationships" id="258" r:id="R783bc191c95f41e3"/>
    <p:sldId xmlns:r="http://schemas.openxmlformats.org/officeDocument/2006/relationships" id="259" r:id="Rbb0601d7c00146d3"/>
    <p:sldId xmlns:r="http://schemas.openxmlformats.org/officeDocument/2006/relationships" id="260" r:id="R12a10a2dd89344cc"/>
    <p:sldId xmlns:r="http://schemas.openxmlformats.org/officeDocument/2006/relationships" id="261" r:id="R1828a799c4f34cda"/>
    <p:sldId xmlns:r="http://schemas.openxmlformats.org/officeDocument/2006/relationships" id="262" r:id="R2fe13a91285b44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0e2e97e484e1c" /><Relationship Type="http://schemas.openxmlformats.org/officeDocument/2006/relationships/slide" Target="/ppt/slides/slide1.xml" Id="R8654912fb99f4fa8" /><Relationship Type="http://schemas.openxmlformats.org/officeDocument/2006/relationships/slide" Target="/ppt/slides/slide2.xml" Id="R33d6a11f26114f10" /><Relationship Type="http://schemas.openxmlformats.org/officeDocument/2006/relationships/slide" Target="/ppt/slides/slide3.xml" Id="R783bc191c95f41e3" /><Relationship Type="http://schemas.openxmlformats.org/officeDocument/2006/relationships/slide" Target="/ppt/slides/slide4.xml" Id="Rbb0601d7c00146d3" /><Relationship Type="http://schemas.openxmlformats.org/officeDocument/2006/relationships/slide" Target="/ppt/slides/slide5.xml" Id="R12a10a2dd89344cc" /><Relationship Type="http://schemas.openxmlformats.org/officeDocument/2006/relationships/slide" Target="/ppt/slides/slide6.xml" Id="R1828a799c4f34cda" /><Relationship Type="http://schemas.openxmlformats.org/officeDocument/2006/relationships/slide" Target="/ppt/slides/slide7.xml" Id="R2fe13a91285b44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cb4dfd2f34f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c9fba99af480c" /><Relationship Type="http://schemas.openxmlformats.org/officeDocument/2006/relationships/theme" Target="/ppt/slideMasters/theme/theme1.xml" Id="Raa47fa6eb289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1c9fba99af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015cbcadd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1a9dce68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2b06be97b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4e12c87b4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891d17e4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26b72b7a3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88b6c28f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VAAVUU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VAAVUU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3 584 078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4 584 791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VAALAND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SUNDE VAALAND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Jæren 15 etasje, 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vaavuu.no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997 862 546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VAAVUU AS</a:t>
            </a:r>
          </a:p>
        </p:txBody>
      </p:sp>
    </p:spTree>
  </p:cSld>
  <p:clrMapOvr>
    <a:masterClrMapping xmlns:a="http://schemas.openxmlformats.org/drawingml/2006/main"/>
  </p:clrMapOvr>
</p:sld>
</file>