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833b1cf7b349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805e10028d4c65"/>
  </p:sldMasterIdLst>
  <p:sldIdLst>
    <p:sldId xmlns:r="http://schemas.openxmlformats.org/officeDocument/2006/relationships" id="256" r:id="R59793401d49d4bd5"/>
    <p:sldId xmlns:r="http://schemas.openxmlformats.org/officeDocument/2006/relationships" id="257" r:id="R796c5fe085964c68"/>
    <p:sldId xmlns:r="http://schemas.openxmlformats.org/officeDocument/2006/relationships" id="258" r:id="R0bed90eeacd34a98"/>
    <p:sldId xmlns:r="http://schemas.openxmlformats.org/officeDocument/2006/relationships" id="259" r:id="R444c0829b073472e"/>
    <p:sldId xmlns:r="http://schemas.openxmlformats.org/officeDocument/2006/relationships" id="260" r:id="Rf249560683bc4ee4"/>
    <p:sldId xmlns:r="http://schemas.openxmlformats.org/officeDocument/2006/relationships" id="261" r:id="Rd6e255c21c0d411e"/>
    <p:sldId xmlns:r="http://schemas.openxmlformats.org/officeDocument/2006/relationships" id="262" r:id="Re82e79b1d1d34d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05e10028d4c65" /><Relationship Type="http://schemas.openxmlformats.org/officeDocument/2006/relationships/slide" Target="/ppt/slides/slide1.xml" Id="R59793401d49d4bd5" /><Relationship Type="http://schemas.openxmlformats.org/officeDocument/2006/relationships/slide" Target="/ppt/slides/slide2.xml" Id="R796c5fe085964c68" /><Relationship Type="http://schemas.openxmlformats.org/officeDocument/2006/relationships/slide" Target="/ppt/slides/slide3.xml" Id="R0bed90eeacd34a98" /><Relationship Type="http://schemas.openxmlformats.org/officeDocument/2006/relationships/slide" Target="/ppt/slides/slide4.xml" Id="R444c0829b073472e" /><Relationship Type="http://schemas.openxmlformats.org/officeDocument/2006/relationships/slide" Target="/ppt/slides/slide5.xml" Id="Rf249560683bc4ee4" /><Relationship Type="http://schemas.openxmlformats.org/officeDocument/2006/relationships/slide" Target="/ppt/slides/slide6.xml" Id="Rd6e255c21c0d411e" /><Relationship Type="http://schemas.openxmlformats.org/officeDocument/2006/relationships/slide" Target="/ppt/slides/slide7.xml" Id="Re82e79b1d1d34d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49b9917634b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7f73d7e51455a" /><Relationship Type="http://schemas.openxmlformats.org/officeDocument/2006/relationships/theme" Target="/ppt/slideMasters/theme/theme1.xml" Id="R3c75b36544e44c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e7f73d7e5145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e4828a6a84e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6048678e143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ff3c1781041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8f3dfeee842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db37054fe41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aac44158245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100198d1b49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VUKU OG OMEGN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VUKU OG OMEGN REGNSKAP AS ble etablert [år] og holder til i Vuku.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2 261 788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1 732 193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KARLGÅRD METTE GUDRUN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KARLGÅRD BERNT OLAV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KULSTAD KRISTINE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Karlgardsvegen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7660 Vuku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07 00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bernt.olav.karlgaard@vekstra.no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