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a34eca0bd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57ca36a534286"/>
  </p:sldMasterIdLst>
  <p:sldIdLst>
    <p:sldId xmlns:r="http://schemas.openxmlformats.org/officeDocument/2006/relationships" id="256" r:id="Rb1b1c1cff25d4dca"/>
    <p:sldId xmlns:r="http://schemas.openxmlformats.org/officeDocument/2006/relationships" id="257" r:id="R49a89a082cae44f3"/>
    <p:sldId xmlns:r="http://schemas.openxmlformats.org/officeDocument/2006/relationships" id="258" r:id="Ra2300a494c654351"/>
    <p:sldId xmlns:r="http://schemas.openxmlformats.org/officeDocument/2006/relationships" id="259" r:id="R51790cf10547424a"/>
    <p:sldId xmlns:r="http://schemas.openxmlformats.org/officeDocument/2006/relationships" id="260" r:id="R7ea2bfc9f3034c0d"/>
    <p:sldId xmlns:r="http://schemas.openxmlformats.org/officeDocument/2006/relationships" id="261" r:id="Ra8adf944a1b64b7c"/>
    <p:sldId xmlns:r="http://schemas.openxmlformats.org/officeDocument/2006/relationships" id="262" r:id="R1dfedc7efba7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57ca36a534286" /><Relationship Type="http://schemas.openxmlformats.org/officeDocument/2006/relationships/slide" Target="/ppt/slides/slide1.xml" Id="Rb1b1c1cff25d4dca" /><Relationship Type="http://schemas.openxmlformats.org/officeDocument/2006/relationships/slide" Target="/ppt/slides/slide2.xml" Id="R49a89a082cae44f3" /><Relationship Type="http://schemas.openxmlformats.org/officeDocument/2006/relationships/slide" Target="/ppt/slides/slide3.xml" Id="Ra2300a494c654351" /><Relationship Type="http://schemas.openxmlformats.org/officeDocument/2006/relationships/slide" Target="/ppt/slides/slide4.xml" Id="R51790cf10547424a" /><Relationship Type="http://schemas.openxmlformats.org/officeDocument/2006/relationships/slide" Target="/ppt/slides/slide5.xml" Id="R7ea2bfc9f3034c0d" /><Relationship Type="http://schemas.openxmlformats.org/officeDocument/2006/relationships/slide" Target="/ppt/slides/slide6.xml" Id="Ra8adf944a1b64b7c" /><Relationship Type="http://schemas.openxmlformats.org/officeDocument/2006/relationships/slide" Target="/ppt/slides/slide7.xml" Id="R1dfedc7efba7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98347ccf8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7cca90bcd4d4e" /><Relationship Type="http://schemas.openxmlformats.org/officeDocument/2006/relationships/theme" Target="/ppt/slideMasters/theme/theme1.xml" Id="R42f4ae2cece1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7cca90bcd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c2915a9e7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56ff78db6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e8aa1aac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41e228ab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6fbfb24bd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05703cb6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86f43cd1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HUDLEGE FREDDY HESTHOLM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HUDLEGE FREDDY HESTHOLM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HUDLEGE FREDDY HESTHOLM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HUDLEGE FREDDY HESTHOLM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HUDLEGE FREDDY HESTHOLM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HUDLEGE FREDDY HESTHOLM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10 274 661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18 811 253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20 510 398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HUDLEGE FREDDY HESTHOLM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HESTHOLM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HUDLEGE FREDDY HESTHOLM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67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hudlege@hudlegehestholm.no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997 863 542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HUDLEGE FREDDY HESTHOLM AS</a:t>
            </a:r>
          </a:p>
        </p:txBody>
      </p:sp>
    </p:spTree>
  </p:cSld>
  <p:clrMapOvr>
    <a:masterClrMapping xmlns:a="http://schemas.openxmlformats.org/drawingml/2006/main"/>
  </p:clrMapOvr>
</p:sld>
</file>