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855251a3e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f16882a1504d63"/>
  </p:sldMasterIdLst>
  <p:sldIdLst>
    <p:sldId xmlns:r="http://schemas.openxmlformats.org/officeDocument/2006/relationships" id="256" r:id="R2d9326e9d5ea4e61"/>
    <p:sldId xmlns:r="http://schemas.openxmlformats.org/officeDocument/2006/relationships" id="257" r:id="R63ad1d1ee830414f"/>
    <p:sldId xmlns:r="http://schemas.openxmlformats.org/officeDocument/2006/relationships" id="258" r:id="R65ae4fdbc43e4a94"/>
    <p:sldId xmlns:r="http://schemas.openxmlformats.org/officeDocument/2006/relationships" id="259" r:id="R0a6b7948386e40a6"/>
    <p:sldId xmlns:r="http://schemas.openxmlformats.org/officeDocument/2006/relationships" id="260" r:id="Rf41fef440f574da2"/>
    <p:sldId xmlns:r="http://schemas.openxmlformats.org/officeDocument/2006/relationships" id="261" r:id="Ra6921a7f7f704e7e"/>
    <p:sldId xmlns:r="http://schemas.openxmlformats.org/officeDocument/2006/relationships" id="262" r:id="R10bb5f58a96040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16882a1504d63" /><Relationship Type="http://schemas.openxmlformats.org/officeDocument/2006/relationships/slide" Target="/ppt/slides/slide1.xml" Id="R2d9326e9d5ea4e61" /><Relationship Type="http://schemas.openxmlformats.org/officeDocument/2006/relationships/slide" Target="/ppt/slides/slide2.xml" Id="R63ad1d1ee830414f" /><Relationship Type="http://schemas.openxmlformats.org/officeDocument/2006/relationships/slide" Target="/ppt/slides/slide3.xml" Id="R65ae4fdbc43e4a94" /><Relationship Type="http://schemas.openxmlformats.org/officeDocument/2006/relationships/slide" Target="/ppt/slides/slide4.xml" Id="R0a6b7948386e40a6" /><Relationship Type="http://schemas.openxmlformats.org/officeDocument/2006/relationships/slide" Target="/ppt/slides/slide5.xml" Id="Rf41fef440f574da2" /><Relationship Type="http://schemas.openxmlformats.org/officeDocument/2006/relationships/slide" Target="/ppt/slides/slide6.xml" Id="Ra6921a7f7f704e7e" /><Relationship Type="http://schemas.openxmlformats.org/officeDocument/2006/relationships/slide" Target="/ppt/slides/slide7.xml" Id="R10bb5f58a96040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40ba0bb8e34c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5e3932595475c" /><Relationship Type="http://schemas.openxmlformats.org/officeDocument/2006/relationships/theme" Target="/ppt/slideMasters/theme/theme1.xml" Id="Raeb680b2489e4b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5e3932595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ba99d606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3bbed0aab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181dccd01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8606648ce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a4ab940e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82e09488b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e6521ae22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24 172 373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28 459 372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BALKE THUE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eivindthue@hotmail.com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THUE INVEST AS</a:t>
            </a:r>
          </a:p>
        </p:txBody>
      </p:sp>
    </p:spTree>
  </p:cSld>
  <p:clrMapOvr>
    <a:masterClrMapping xmlns:a="http://schemas.openxmlformats.org/drawingml/2006/main"/>
  </p:clrMapOvr>
</p:sld>
</file>