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38f0430cbe48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fac5dd138e4d4a"/>
  </p:sldMasterIdLst>
  <p:sldIdLst>
    <p:sldId xmlns:r="http://schemas.openxmlformats.org/officeDocument/2006/relationships" id="256" r:id="R90f5ecce5e984453"/>
    <p:sldId xmlns:r="http://schemas.openxmlformats.org/officeDocument/2006/relationships" id="257" r:id="R013c1ac8868943a9"/>
    <p:sldId xmlns:r="http://schemas.openxmlformats.org/officeDocument/2006/relationships" id="258" r:id="Ra45755ee1dc04498"/>
    <p:sldId xmlns:r="http://schemas.openxmlformats.org/officeDocument/2006/relationships" id="259" r:id="Rfc03784f137d4472"/>
    <p:sldId xmlns:r="http://schemas.openxmlformats.org/officeDocument/2006/relationships" id="260" r:id="R9a9cb3e3c3d24617"/>
    <p:sldId xmlns:r="http://schemas.openxmlformats.org/officeDocument/2006/relationships" id="261" r:id="Rb83fb9922a2f4be0"/>
    <p:sldId xmlns:r="http://schemas.openxmlformats.org/officeDocument/2006/relationships" id="262" r:id="R27f49196c14e45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fac5dd138e4d4a" /><Relationship Type="http://schemas.openxmlformats.org/officeDocument/2006/relationships/slide" Target="/ppt/slides/slide1.xml" Id="R90f5ecce5e984453" /><Relationship Type="http://schemas.openxmlformats.org/officeDocument/2006/relationships/slide" Target="/ppt/slides/slide2.xml" Id="R013c1ac8868943a9" /><Relationship Type="http://schemas.openxmlformats.org/officeDocument/2006/relationships/slide" Target="/ppt/slides/slide3.xml" Id="Ra45755ee1dc04498" /><Relationship Type="http://schemas.openxmlformats.org/officeDocument/2006/relationships/slide" Target="/ppt/slides/slide4.xml" Id="Rfc03784f137d4472" /><Relationship Type="http://schemas.openxmlformats.org/officeDocument/2006/relationships/slide" Target="/ppt/slides/slide5.xml" Id="R9a9cb3e3c3d24617" /><Relationship Type="http://schemas.openxmlformats.org/officeDocument/2006/relationships/slide" Target="/ppt/slides/slide6.xml" Id="Rb83fb9922a2f4be0" /><Relationship Type="http://schemas.openxmlformats.org/officeDocument/2006/relationships/slide" Target="/ppt/slides/slide7.xml" Id="R27f49196c14e45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4934e9bff347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0f0b20f914d61" /><Relationship Type="http://schemas.openxmlformats.org/officeDocument/2006/relationships/theme" Target="/ppt/slideMasters/theme/theme1.xml" Id="Rb5b0dbf9df9d43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20f0b20f914d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6d762724d4d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68a1b9efb44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6e8179f8b44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e1e114d7943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65231b44343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4605efdb44d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b8659c77646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KONVALL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KONVALL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999 729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4 754 526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4 790 221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HOLTEBEKK KJELL BØRRE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B. Holtebekk, Hesnesveien 282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4885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997 864 867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