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556e168cdc43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c9f3eeca0b4781"/>
  </p:sldMasterIdLst>
  <p:sldIdLst>
    <p:sldId xmlns:r="http://schemas.openxmlformats.org/officeDocument/2006/relationships" id="256" r:id="Rb4fdc41d875d44ba"/>
    <p:sldId xmlns:r="http://schemas.openxmlformats.org/officeDocument/2006/relationships" id="257" r:id="R47725728b9a94386"/>
    <p:sldId xmlns:r="http://schemas.openxmlformats.org/officeDocument/2006/relationships" id="258" r:id="Rbeddc3c3c41e4cf1"/>
    <p:sldId xmlns:r="http://schemas.openxmlformats.org/officeDocument/2006/relationships" id="259" r:id="R851521751dc74bf0"/>
    <p:sldId xmlns:r="http://schemas.openxmlformats.org/officeDocument/2006/relationships" id="260" r:id="Rae9d37fc573d4516"/>
    <p:sldId xmlns:r="http://schemas.openxmlformats.org/officeDocument/2006/relationships" id="261" r:id="Rc2d3ec26ca5e46b4"/>
    <p:sldId xmlns:r="http://schemas.openxmlformats.org/officeDocument/2006/relationships" id="262" r:id="R10aa148b80b84c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c9f3eeca0b4781" /><Relationship Type="http://schemas.openxmlformats.org/officeDocument/2006/relationships/slide" Target="/ppt/slides/slide1.xml" Id="Rb4fdc41d875d44ba" /><Relationship Type="http://schemas.openxmlformats.org/officeDocument/2006/relationships/slide" Target="/ppt/slides/slide2.xml" Id="R47725728b9a94386" /><Relationship Type="http://schemas.openxmlformats.org/officeDocument/2006/relationships/slide" Target="/ppt/slides/slide3.xml" Id="Rbeddc3c3c41e4cf1" /><Relationship Type="http://schemas.openxmlformats.org/officeDocument/2006/relationships/slide" Target="/ppt/slides/slide4.xml" Id="R851521751dc74bf0" /><Relationship Type="http://schemas.openxmlformats.org/officeDocument/2006/relationships/slide" Target="/ppt/slides/slide5.xml" Id="Rae9d37fc573d4516" /><Relationship Type="http://schemas.openxmlformats.org/officeDocument/2006/relationships/slide" Target="/ppt/slides/slide6.xml" Id="Rc2d3ec26ca5e46b4" /><Relationship Type="http://schemas.openxmlformats.org/officeDocument/2006/relationships/slide" Target="/ppt/slides/slide7.xml" Id="R10aa148b80b84c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9da622c39848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ef04f6ede434a" /><Relationship Type="http://schemas.openxmlformats.org/officeDocument/2006/relationships/theme" Target="/ppt/slideMasters/theme/theme1.xml" Id="Ref810d58bce84f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1ef04f6ede43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4865cd4a043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e2d7752be4b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c2002fc0c4b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6b14dc1ae41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b3c3276474d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a6fca423f48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232aa212b47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HANSEN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HANSEN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HANSEN BYGG AS ble etablert [år] og holder til i Prestfoss.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HANSEN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HANSEN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HANSEN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9 203 717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−2 984 760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−3 352 788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1 039 303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8 323 173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HANSEN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OVE ROGNMO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VIDAR ROGNMO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HANSEN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Skolebakken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3350 Prestfoss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997 867 610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HANSEN BYGG AS</a:t>
            </a:r>
          </a:p>
        </p:txBody>
      </p:sp>
    </p:spTree>
  </p:cSld>
  <p:clrMapOvr>
    <a:masterClrMapping xmlns:a="http://schemas.openxmlformats.org/drawingml/2006/main"/>
  </p:clrMapOvr>
</p:sld>
</file>