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10b99b1cfc4e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c533f13863496e"/>
  </p:sldMasterIdLst>
  <p:sldIdLst>
    <p:sldId xmlns:r="http://schemas.openxmlformats.org/officeDocument/2006/relationships" id="256" r:id="R4aa3a944bb3b49f1"/>
    <p:sldId xmlns:r="http://schemas.openxmlformats.org/officeDocument/2006/relationships" id="257" r:id="R94badb05cc4f478d"/>
    <p:sldId xmlns:r="http://schemas.openxmlformats.org/officeDocument/2006/relationships" id="258" r:id="R5f2b73f731a7416a"/>
    <p:sldId xmlns:r="http://schemas.openxmlformats.org/officeDocument/2006/relationships" id="259" r:id="R07900339492f4542"/>
    <p:sldId xmlns:r="http://schemas.openxmlformats.org/officeDocument/2006/relationships" id="260" r:id="R7ae897752bb0421c"/>
    <p:sldId xmlns:r="http://schemas.openxmlformats.org/officeDocument/2006/relationships" id="261" r:id="R06e57b67efbd4ada"/>
    <p:sldId xmlns:r="http://schemas.openxmlformats.org/officeDocument/2006/relationships" id="262" r:id="R092c82d5fd624d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533f13863496e" /><Relationship Type="http://schemas.openxmlformats.org/officeDocument/2006/relationships/slide" Target="/ppt/slides/slide1.xml" Id="R4aa3a944bb3b49f1" /><Relationship Type="http://schemas.openxmlformats.org/officeDocument/2006/relationships/slide" Target="/ppt/slides/slide2.xml" Id="R94badb05cc4f478d" /><Relationship Type="http://schemas.openxmlformats.org/officeDocument/2006/relationships/slide" Target="/ppt/slides/slide3.xml" Id="R5f2b73f731a7416a" /><Relationship Type="http://schemas.openxmlformats.org/officeDocument/2006/relationships/slide" Target="/ppt/slides/slide4.xml" Id="R07900339492f4542" /><Relationship Type="http://schemas.openxmlformats.org/officeDocument/2006/relationships/slide" Target="/ppt/slides/slide5.xml" Id="R7ae897752bb0421c" /><Relationship Type="http://schemas.openxmlformats.org/officeDocument/2006/relationships/slide" Target="/ppt/slides/slide6.xml" Id="R06e57b67efbd4ada" /><Relationship Type="http://schemas.openxmlformats.org/officeDocument/2006/relationships/slide" Target="/ppt/slides/slide7.xml" Id="R092c82d5fd624d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d84aeba1149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dbcafa9a54a02" /><Relationship Type="http://schemas.openxmlformats.org/officeDocument/2006/relationships/theme" Target="/ppt/slideMasters/theme/theme1.xml" Id="Ra2e56e4fc9e442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4dbcafa9a54a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263b584d34d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2bc156ddb47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75434d1324a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96f631162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a0a1be24044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1ac9d780146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5107e59af49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HANSEN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HANSEN BYGG AS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9 203 717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−2 984 760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−3 352 788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8 323 173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OVE ROGNMO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VIDAR ROGNMO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997 867 610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HANSEN BYGG AS</a:t>
            </a:r>
          </a:p>
        </p:txBody>
      </p:sp>
    </p:spTree>
  </p:cSld>
  <p:clrMapOvr>
    <a:masterClrMapping xmlns:a="http://schemas.openxmlformats.org/drawingml/2006/main"/>
  </p:clrMapOvr>
</p:sld>
</file>