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f2fc30ef8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0e4eb42a741eb"/>
  </p:sldMasterIdLst>
  <p:sldIdLst>
    <p:sldId xmlns:r="http://schemas.openxmlformats.org/officeDocument/2006/relationships" id="256" r:id="R4f2de90475a345a5"/>
    <p:sldId xmlns:r="http://schemas.openxmlformats.org/officeDocument/2006/relationships" id="257" r:id="Rc9a9e369cc33413c"/>
    <p:sldId xmlns:r="http://schemas.openxmlformats.org/officeDocument/2006/relationships" id="258" r:id="Rb6d29246adeb4738"/>
    <p:sldId xmlns:r="http://schemas.openxmlformats.org/officeDocument/2006/relationships" id="259" r:id="Rb038e6f0f6a340ae"/>
    <p:sldId xmlns:r="http://schemas.openxmlformats.org/officeDocument/2006/relationships" id="260" r:id="Rdfcbd2da1f8248f9"/>
    <p:sldId xmlns:r="http://schemas.openxmlformats.org/officeDocument/2006/relationships" id="261" r:id="R8712ecbaf87d4e9f"/>
    <p:sldId xmlns:r="http://schemas.openxmlformats.org/officeDocument/2006/relationships" id="262" r:id="Rbfad0960fba7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0e4eb42a741eb" /><Relationship Type="http://schemas.openxmlformats.org/officeDocument/2006/relationships/slide" Target="/ppt/slides/slide1.xml" Id="R4f2de90475a345a5" /><Relationship Type="http://schemas.openxmlformats.org/officeDocument/2006/relationships/slide" Target="/ppt/slides/slide2.xml" Id="Rc9a9e369cc33413c" /><Relationship Type="http://schemas.openxmlformats.org/officeDocument/2006/relationships/slide" Target="/ppt/slides/slide3.xml" Id="Rb6d29246adeb4738" /><Relationship Type="http://schemas.openxmlformats.org/officeDocument/2006/relationships/slide" Target="/ppt/slides/slide4.xml" Id="Rb038e6f0f6a340ae" /><Relationship Type="http://schemas.openxmlformats.org/officeDocument/2006/relationships/slide" Target="/ppt/slides/slide5.xml" Id="Rdfcbd2da1f8248f9" /><Relationship Type="http://schemas.openxmlformats.org/officeDocument/2006/relationships/slide" Target="/ppt/slides/slide6.xml" Id="R8712ecbaf87d4e9f" /><Relationship Type="http://schemas.openxmlformats.org/officeDocument/2006/relationships/slide" Target="/ppt/slides/slide7.xml" Id="Rbfad0960fba7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5f7f0960a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09e55a9694c57" /><Relationship Type="http://schemas.openxmlformats.org/officeDocument/2006/relationships/theme" Target="/ppt/slideMasters/theme/theme1.xml" Id="R2d3874576583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09e55a969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979d69f1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d814c27b48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03876ea28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42954f568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4a3da5f2c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1c647dce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07423fb6b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NIMBUS DIRECT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NIMBUS DIRECT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115 824 703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21 335 162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39 423 573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NIMBUS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DIRECT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Dikeveien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1661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997 868 641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NIMBUS DIRECT AS</a:t>
            </a:r>
          </a:p>
        </p:txBody>
      </p:sp>
    </p:spTree>
  </p:cSld>
  <p:clrMapOvr>
    <a:masterClrMapping xmlns:a="http://schemas.openxmlformats.org/drawingml/2006/main"/>
  </p:clrMapOvr>
</p:sld>
</file>