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350a9bc80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2600abba247a9"/>
  </p:sldMasterIdLst>
  <p:sldIdLst>
    <p:sldId xmlns:r="http://schemas.openxmlformats.org/officeDocument/2006/relationships" id="256" r:id="R75d2f0c1ab3d4766"/>
    <p:sldId xmlns:r="http://schemas.openxmlformats.org/officeDocument/2006/relationships" id="257" r:id="R63153bead9db44f9"/>
    <p:sldId xmlns:r="http://schemas.openxmlformats.org/officeDocument/2006/relationships" id="258" r:id="R37101f176c404d24"/>
    <p:sldId xmlns:r="http://schemas.openxmlformats.org/officeDocument/2006/relationships" id="259" r:id="R6c0fddc8fefe42d6"/>
    <p:sldId xmlns:r="http://schemas.openxmlformats.org/officeDocument/2006/relationships" id="260" r:id="R31d268bed9d24a24"/>
    <p:sldId xmlns:r="http://schemas.openxmlformats.org/officeDocument/2006/relationships" id="261" r:id="R86f85ed6803d44fe"/>
    <p:sldId xmlns:r="http://schemas.openxmlformats.org/officeDocument/2006/relationships" id="262" r:id="R35436e65b89f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2600abba247a9" /><Relationship Type="http://schemas.openxmlformats.org/officeDocument/2006/relationships/slide" Target="/ppt/slides/slide1.xml" Id="R75d2f0c1ab3d4766" /><Relationship Type="http://schemas.openxmlformats.org/officeDocument/2006/relationships/slide" Target="/ppt/slides/slide2.xml" Id="R63153bead9db44f9" /><Relationship Type="http://schemas.openxmlformats.org/officeDocument/2006/relationships/slide" Target="/ppt/slides/slide3.xml" Id="R37101f176c404d24" /><Relationship Type="http://schemas.openxmlformats.org/officeDocument/2006/relationships/slide" Target="/ppt/slides/slide4.xml" Id="R6c0fddc8fefe42d6" /><Relationship Type="http://schemas.openxmlformats.org/officeDocument/2006/relationships/slide" Target="/ppt/slides/slide5.xml" Id="R31d268bed9d24a24" /><Relationship Type="http://schemas.openxmlformats.org/officeDocument/2006/relationships/slide" Target="/ppt/slides/slide6.xml" Id="R86f85ed6803d44fe" /><Relationship Type="http://schemas.openxmlformats.org/officeDocument/2006/relationships/slide" Target="/ppt/slides/slide7.xml" Id="R35436e65b89f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df0016a75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9b4b3b7f408a" /><Relationship Type="http://schemas.openxmlformats.org/officeDocument/2006/relationships/theme" Target="/ppt/slideMasters/theme/theme1.xml" Id="Rcd20567dd21c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49b4b3b7f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8cccb2af8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b889a4b78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5d98ce7c4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ac1f0e8ba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7695bc204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62da1e0fc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407090cb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VANEBO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7 124 095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3 844 664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VANEBO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Klommesteinveien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www.vanebogruppen.no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AS</a:t>
            </a:r>
          </a:p>
        </p:txBody>
      </p:sp>
    </p:spTree>
  </p:cSld>
  <p:clrMapOvr>
    <a:masterClrMapping xmlns:a="http://schemas.openxmlformats.org/drawingml/2006/main"/>
  </p:clrMapOvr>
</p:sld>
</file>