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234e70270b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a09f29c344f55"/>
  </p:sldMasterIdLst>
  <p:sldIdLst>
    <p:sldId xmlns:r="http://schemas.openxmlformats.org/officeDocument/2006/relationships" id="256" r:id="R924ff5312b8b4e75"/>
    <p:sldId xmlns:r="http://schemas.openxmlformats.org/officeDocument/2006/relationships" id="257" r:id="Rb5a8e2aa205440a8"/>
    <p:sldId xmlns:r="http://schemas.openxmlformats.org/officeDocument/2006/relationships" id="258" r:id="R3e5877ad165b4c93"/>
    <p:sldId xmlns:r="http://schemas.openxmlformats.org/officeDocument/2006/relationships" id="259" r:id="R62e4626a80ac4476"/>
    <p:sldId xmlns:r="http://schemas.openxmlformats.org/officeDocument/2006/relationships" id="260" r:id="Rd3b5b0d745334f40"/>
    <p:sldId xmlns:r="http://schemas.openxmlformats.org/officeDocument/2006/relationships" id="261" r:id="R8074671a5de04d97"/>
    <p:sldId xmlns:r="http://schemas.openxmlformats.org/officeDocument/2006/relationships" id="262" r:id="R60bd49484851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a09f29c344f55" /><Relationship Type="http://schemas.openxmlformats.org/officeDocument/2006/relationships/slide" Target="/ppt/slides/slide1.xml" Id="R924ff5312b8b4e75" /><Relationship Type="http://schemas.openxmlformats.org/officeDocument/2006/relationships/slide" Target="/ppt/slides/slide2.xml" Id="Rb5a8e2aa205440a8" /><Relationship Type="http://schemas.openxmlformats.org/officeDocument/2006/relationships/slide" Target="/ppt/slides/slide3.xml" Id="R3e5877ad165b4c93" /><Relationship Type="http://schemas.openxmlformats.org/officeDocument/2006/relationships/slide" Target="/ppt/slides/slide4.xml" Id="R62e4626a80ac4476" /><Relationship Type="http://schemas.openxmlformats.org/officeDocument/2006/relationships/slide" Target="/ppt/slides/slide5.xml" Id="Rd3b5b0d745334f40" /><Relationship Type="http://schemas.openxmlformats.org/officeDocument/2006/relationships/slide" Target="/ppt/slides/slide6.xml" Id="R8074671a5de04d97" /><Relationship Type="http://schemas.openxmlformats.org/officeDocument/2006/relationships/slide" Target="/ppt/slides/slide7.xml" Id="R60bd49484851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5dd5e7bc5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2610710540ba" /><Relationship Type="http://schemas.openxmlformats.org/officeDocument/2006/relationships/theme" Target="/ppt/slideMasters/theme/theme1.xml" Id="R261f904834f84a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7c26107105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a726cfb4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a5ce170ab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35681d41744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e893fca544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4a8d689f0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22190140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e2f1a5be49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MASKINTJENESTER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MASKINTJENESTER AS ble etablert [år] og holder til i Bjørnevatn.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14 171 721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STEVE ALEKSANDER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ESPEN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 Ankers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Bjørnevatn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post@bmtjenester-as.no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997 869 915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MASKINTJENESTER AS</a:t>
            </a:r>
          </a:p>
        </p:txBody>
      </p:sp>
    </p:spTree>
  </p:cSld>
  <p:clrMapOvr>
    <a:masterClrMapping xmlns:a="http://schemas.openxmlformats.org/drawingml/2006/main"/>
  </p:clrMapOvr>
</p:sld>
</file>