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4aad65ba244f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7b97d126d14f4d"/>
  </p:sldMasterIdLst>
  <p:sldIdLst>
    <p:sldId xmlns:r="http://schemas.openxmlformats.org/officeDocument/2006/relationships" id="256" r:id="R97c1eb935a1e455b"/>
    <p:sldId xmlns:r="http://schemas.openxmlformats.org/officeDocument/2006/relationships" id="257" r:id="Rd7dc0bbb9f2a43a1"/>
    <p:sldId xmlns:r="http://schemas.openxmlformats.org/officeDocument/2006/relationships" id="258" r:id="R3be42728f24744b6"/>
    <p:sldId xmlns:r="http://schemas.openxmlformats.org/officeDocument/2006/relationships" id="259" r:id="Rb12e1d79dcdf4c08"/>
    <p:sldId xmlns:r="http://schemas.openxmlformats.org/officeDocument/2006/relationships" id="260" r:id="Rac4e2422a5c649a0"/>
    <p:sldId xmlns:r="http://schemas.openxmlformats.org/officeDocument/2006/relationships" id="261" r:id="Rc3ee78c1dd5c4bb1"/>
    <p:sldId xmlns:r="http://schemas.openxmlformats.org/officeDocument/2006/relationships" id="262" r:id="Ra8318a702b4a45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7b97d126d14f4d" /><Relationship Type="http://schemas.openxmlformats.org/officeDocument/2006/relationships/slide" Target="/ppt/slides/slide1.xml" Id="R97c1eb935a1e455b" /><Relationship Type="http://schemas.openxmlformats.org/officeDocument/2006/relationships/slide" Target="/ppt/slides/slide2.xml" Id="Rd7dc0bbb9f2a43a1" /><Relationship Type="http://schemas.openxmlformats.org/officeDocument/2006/relationships/slide" Target="/ppt/slides/slide3.xml" Id="R3be42728f24744b6" /><Relationship Type="http://schemas.openxmlformats.org/officeDocument/2006/relationships/slide" Target="/ppt/slides/slide4.xml" Id="Rb12e1d79dcdf4c08" /><Relationship Type="http://schemas.openxmlformats.org/officeDocument/2006/relationships/slide" Target="/ppt/slides/slide5.xml" Id="Rac4e2422a5c649a0" /><Relationship Type="http://schemas.openxmlformats.org/officeDocument/2006/relationships/slide" Target="/ppt/slides/slide6.xml" Id="Rc3ee78c1dd5c4bb1" /><Relationship Type="http://schemas.openxmlformats.org/officeDocument/2006/relationships/slide" Target="/ppt/slides/slide7.xml" Id="Ra8318a702b4a45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517282447c4a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4305bd75546bb" /><Relationship Type="http://schemas.openxmlformats.org/officeDocument/2006/relationships/theme" Target="/ppt/slideMasters/theme/theme1.xml" Id="R093f2433c34a4a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c4305bd75546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e66af89b049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e8dcf4f554b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570e1e6e14e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05ea4bb434d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a5416068640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7b7f9532b48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4d77f5dc644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HEIDI PRAN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HEIDI PRAN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PRAN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HEIDI PRAN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HEIDI PRAN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HEIDI PRAN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137 371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137 371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HEIDI PRAN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PRAN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HEIDI PRAN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Colletts allé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997 872 002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HEIDI PRAN AS</a:t>
            </a:r>
          </a:p>
        </p:txBody>
      </p:sp>
    </p:spTree>
  </p:cSld>
  <p:clrMapOvr>
    <a:masterClrMapping xmlns:a="http://schemas.openxmlformats.org/drawingml/2006/main"/>
  </p:clrMapOvr>
</p:sld>
</file>