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33ab3dae6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00232ae4843d0"/>
  </p:sldMasterIdLst>
  <p:sldIdLst>
    <p:sldId xmlns:r="http://schemas.openxmlformats.org/officeDocument/2006/relationships" id="256" r:id="Rb152aef4a87b4488"/>
    <p:sldId xmlns:r="http://schemas.openxmlformats.org/officeDocument/2006/relationships" id="257" r:id="R6a568c9340864f51"/>
    <p:sldId xmlns:r="http://schemas.openxmlformats.org/officeDocument/2006/relationships" id="258" r:id="Rb37a09bf9d24468b"/>
    <p:sldId xmlns:r="http://schemas.openxmlformats.org/officeDocument/2006/relationships" id="259" r:id="R51e92e93d8b14e65"/>
    <p:sldId xmlns:r="http://schemas.openxmlformats.org/officeDocument/2006/relationships" id="260" r:id="R64f6cd5378b9445e"/>
    <p:sldId xmlns:r="http://schemas.openxmlformats.org/officeDocument/2006/relationships" id="261" r:id="Rcdd58514222b467e"/>
    <p:sldId xmlns:r="http://schemas.openxmlformats.org/officeDocument/2006/relationships" id="262" r:id="Rf68b0e74f424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00232ae4843d0" /><Relationship Type="http://schemas.openxmlformats.org/officeDocument/2006/relationships/slide" Target="/ppt/slides/slide1.xml" Id="Rb152aef4a87b4488" /><Relationship Type="http://schemas.openxmlformats.org/officeDocument/2006/relationships/slide" Target="/ppt/slides/slide2.xml" Id="R6a568c9340864f51" /><Relationship Type="http://schemas.openxmlformats.org/officeDocument/2006/relationships/slide" Target="/ppt/slides/slide3.xml" Id="Rb37a09bf9d24468b" /><Relationship Type="http://schemas.openxmlformats.org/officeDocument/2006/relationships/slide" Target="/ppt/slides/slide4.xml" Id="R51e92e93d8b14e65" /><Relationship Type="http://schemas.openxmlformats.org/officeDocument/2006/relationships/slide" Target="/ppt/slides/slide5.xml" Id="R64f6cd5378b9445e" /><Relationship Type="http://schemas.openxmlformats.org/officeDocument/2006/relationships/slide" Target="/ppt/slides/slide6.xml" Id="Rcdd58514222b467e" /><Relationship Type="http://schemas.openxmlformats.org/officeDocument/2006/relationships/slide" Target="/ppt/slides/slide7.xml" Id="Rf68b0e74f424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719f0a119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90513e7841ab" /><Relationship Type="http://schemas.openxmlformats.org/officeDocument/2006/relationships/theme" Target="/ppt/slideMasters/theme/theme1.xml" Id="R2f87dbf4f4f9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e90513e78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7ed96401e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74c8600f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d3cfa2973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14dc36e5e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474743440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d611530114c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8e8a0862d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HÅGASLETTA 6-8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HÅGASLETTA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HÅGASLETTA 6-8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HÅGASLETTA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HÅGASLETTA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HÅGASLETTA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6 286 193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HÅGASLETTA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HÅGASLETTA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Bogens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te@tak.as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HÅGASLETTA 6-8 AS</a:t>
            </a:r>
          </a:p>
        </p:txBody>
      </p:sp>
    </p:spTree>
  </p:cSld>
  <p:clrMapOvr>
    <a:masterClrMapping xmlns:a="http://schemas.openxmlformats.org/drawingml/2006/main"/>
  </p:clrMapOvr>
</p:sld>
</file>