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cd8224a37e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f75418d63b4b15"/>
  </p:sldMasterIdLst>
  <p:sldIdLst>
    <p:sldId xmlns:r="http://schemas.openxmlformats.org/officeDocument/2006/relationships" id="256" r:id="R3098221afabe4859"/>
    <p:sldId xmlns:r="http://schemas.openxmlformats.org/officeDocument/2006/relationships" id="257" r:id="R8192c86ec6564765"/>
    <p:sldId xmlns:r="http://schemas.openxmlformats.org/officeDocument/2006/relationships" id="258" r:id="Rd53d0507851f43e1"/>
    <p:sldId xmlns:r="http://schemas.openxmlformats.org/officeDocument/2006/relationships" id="259" r:id="R981a20e43a754dd2"/>
    <p:sldId xmlns:r="http://schemas.openxmlformats.org/officeDocument/2006/relationships" id="260" r:id="Reb14a991e6bf40bb"/>
    <p:sldId xmlns:r="http://schemas.openxmlformats.org/officeDocument/2006/relationships" id="261" r:id="R92afafcfb2304182"/>
    <p:sldId xmlns:r="http://schemas.openxmlformats.org/officeDocument/2006/relationships" id="262" r:id="Rd304fb837db5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75418d63b4b15" /><Relationship Type="http://schemas.openxmlformats.org/officeDocument/2006/relationships/slide" Target="/ppt/slides/slide1.xml" Id="R3098221afabe4859" /><Relationship Type="http://schemas.openxmlformats.org/officeDocument/2006/relationships/slide" Target="/ppt/slides/slide2.xml" Id="R8192c86ec6564765" /><Relationship Type="http://schemas.openxmlformats.org/officeDocument/2006/relationships/slide" Target="/ppt/slides/slide3.xml" Id="Rd53d0507851f43e1" /><Relationship Type="http://schemas.openxmlformats.org/officeDocument/2006/relationships/slide" Target="/ppt/slides/slide4.xml" Id="R981a20e43a754dd2" /><Relationship Type="http://schemas.openxmlformats.org/officeDocument/2006/relationships/slide" Target="/ppt/slides/slide5.xml" Id="Reb14a991e6bf40bb" /><Relationship Type="http://schemas.openxmlformats.org/officeDocument/2006/relationships/slide" Target="/ppt/slides/slide6.xml" Id="R92afafcfb2304182" /><Relationship Type="http://schemas.openxmlformats.org/officeDocument/2006/relationships/slide" Target="/ppt/slides/slide7.xml" Id="Rd304fb837db5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012bdc01941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935a76393449d" /><Relationship Type="http://schemas.openxmlformats.org/officeDocument/2006/relationships/theme" Target="/ppt/slideMasters/theme/theme1.xml" Id="R89fa1247d4f643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2935a76393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c25cf16c5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8e82438c84b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6bb4e94f541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9d29111a2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8362c34cf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dcfe4790745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e698a7d3f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INGAR FØRDE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INGAR FØRDE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INGAR FØRDE AS ble etablert [år] og holder til i Bjordal.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INGAR FØRDE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INGAR FØRDE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INGAR FØRDE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5 431 854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1 754 042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2 065 364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9 987 671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10 864 383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INGAR FØRDE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INGAR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INGAR FØRDE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Solnipevegen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5962 Bjordal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997 887 220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INGAR FØRDE AS</a:t>
            </a:r>
          </a:p>
        </p:txBody>
      </p:sp>
    </p:spTree>
  </p:cSld>
  <p:clrMapOvr>
    <a:masterClrMapping xmlns:a="http://schemas.openxmlformats.org/drawingml/2006/main"/>
  </p:clrMapOvr>
</p:sld>
</file>