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1356e04f8e42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3f8f9fbe734c93"/>
  </p:sldMasterIdLst>
  <p:sldIdLst>
    <p:sldId xmlns:r="http://schemas.openxmlformats.org/officeDocument/2006/relationships" id="256" r:id="R3b0cc04cd6e24a12"/>
    <p:sldId xmlns:r="http://schemas.openxmlformats.org/officeDocument/2006/relationships" id="257" r:id="R3921bf5d4efb4686"/>
    <p:sldId xmlns:r="http://schemas.openxmlformats.org/officeDocument/2006/relationships" id="258" r:id="Re7273a36352a4c21"/>
    <p:sldId xmlns:r="http://schemas.openxmlformats.org/officeDocument/2006/relationships" id="259" r:id="Rae7ca21d85dc469d"/>
    <p:sldId xmlns:r="http://schemas.openxmlformats.org/officeDocument/2006/relationships" id="260" r:id="R29e6a8bfa84b4c03"/>
    <p:sldId xmlns:r="http://schemas.openxmlformats.org/officeDocument/2006/relationships" id="261" r:id="R88e07bdce8ff45e2"/>
    <p:sldId xmlns:r="http://schemas.openxmlformats.org/officeDocument/2006/relationships" id="262" r:id="R0569cdd6ac9b4f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3f8f9fbe734c93" /><Relationship Type="http://schemas.openxmlformats.org/officeDocument/2006/relationships/slide" Target="/ppt/slides/slide1.xml" Id="R3b0cc04cd6e24a12" /><Relationship Type="http://schemas.openxmlformats.org/officeDocument/2006/relationships/slide" Target="/ppt/slides/slide2.xml" Id="R3921bf5d4efb4686" /><Relationship Type="http://schemas.openxmlformats.org/officeDocument/2006/relationships/slide" Target="/ppt/slides/slide3.xml" Id="Re7273a36352a4c21" /><Relationship Type="http://schemas.openxmlformats.org/officeDocument/2006/relationships/slide" Target="/ppt/slides/slide4.xml" Id="Rae7ca21d85dc469d" /><Relationship Type="http://schemas.openxmlformats.org/officeDocument/2006/relationships/slide" Target="/ppt/slides/slide5.xml" Id="R29e6a8bfa84b4c03" /><Relationship Type="http://schemas.openxmlformats.org/officeDocument/2006/relationships/slide" Target="/ppt/slides/slide6.xml" Id="R88e07bdce8ff45e2" /><Relationship Type="http://schemas.openxmlformats.org/officeDocument/2006/relationships/slide" Target="/ppt/slides/slide7.xml" Id="R0569cdd6ac9b4f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964db545ff4c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fa9a5431f4136" /><Relationship Type="http://schemas.openxmlformats.org/officeDocument/2006/relationships/theme" Target="/ppt/slideMasters/theme/theme1.xml" Id="R32b6a157613d4e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cfa9a5431f41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61c1e02ee444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6f5de2fdc49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8cf0b33dc49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764aa71884c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bcd879bdf4e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272b9d41e4c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c0739e01744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HELLEREN &amp; HÅLAND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HELLEREN &amp; HÅLAND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HELLEREN &amp; HÅLAND AS ble etablert [år] og holder til i Varhaug.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HELLEREN &amp; HÅLAND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HELLEREN &amp; HÅLAND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HELLEREN &amp; HÅLAND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7 080 127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191 785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988 947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6 275 409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7 923 688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HELLEREN &amp; HÅLAND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HELLEREN MAGNAR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HÅLAND JOAR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HELLEREN &amp; HÅLAND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Sør-Tjemsland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4360 Varhaug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43 07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997 887 980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HELLEREN &amp; HÅLAND AS</a:t>
            </a:r>
          </a:p>
        </p:txBody>
      </p:sp>
    </p:spTree>
  </p:cSld>
  <p:clrMapOvr>
    <a:masterClrMapping xmlns:a="http://schemas.openxmlformats.org/drawingml/2006/main"/>
  </p:clrMapOvr>
</p:sld>
</file>