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fbed913eb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470eed7974652"/>
  </p:sldMasterIdLst>
  <p:sldIdLst>
    <p:sldId xmlns:r="http://schemas.openxmlformats.org/officeDocument/2006/relationships" id="256" r:id="R659edf66c1a14dde"/>
    <p:sldId xmlns:r="http://schemas.openxmlformats.org/officeDocument/2006/relationships" id="257" r:id="Rb90ad169bfe347e3"/>
    <p:sldId xmlns:r="http://schemas.openxmlformats.org/officeDocument/2006/relationships" id="258" r:id="R1239ad197a734f9f"/>
    <p:sldId xmlns:r="http://schemas.openxmlformats.org/officeDocument/2006/relationships" id="259" r:id="Rda478c874dd1468c"/>
    <p:sldId xmlns:r="http://schemas.openxmlformats.org/officeDocument/2006/relationships" id="260" r:id="R4ad87d7843854db3"/>
    <p:sldId xmlns:r="http://schemas.openxmlformats.org/officeDocument/2006/relationships" id="261" r:id="R3fa2da17634744ec"/>
    <p:sldId xmlns:r="http://schemas.openxmlformats.org/officeDocument/2006/relationships" id="262" r:id="R474a76815549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470eed7974652" /><Relationship Type="http://schemas.openxmlformats.org/officeDocument/2006/relationships/slide" Target="/ppt/slides/slide1.xml" Id="R659edf66c1a14dde" /><Relationship Type="http://schemas.openxmlformats.org/officeDocument/2006/relationships/slide" Target="/ppt/slides/slide2.xml" Id="Rb90ad169bfe347e3" /><Relationship Type="http://schemas.openxmlformats.org/officeDocument/2006/relationships/slide" Target="/ppt/slides/slide3.xml" Id="R1239ad197a734f9f" /><Relationship Type="http://schemas.openxmlformats.org/officeDocument/2006/relationships/slide" Target="/ppt/slides/slide4.xml" Id="Rda478c874dd1468c" /><Relationship Type="http://schemas.openxmlformats.org/officeDocument/2006/relationships/slide" Target="/ppt/slides/slide5.xml" Id="R4ad87d7843854db3" /><Relationship Type="http://schemas.openxmlformats.org/officeDocument/2006/relationships/slide" Target="/ppt/slides/slide6.xml" Id="R3fa2da17634744ec" /><Relationship Type="http://schemas.openxmlformats.org/officeDocument/2006/relationships/slide" Target="/ppt/slides/slide7.xml" Id="R474a76815549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24faa4c7e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d464f3cad47d4" /><Relationship Type="http://schemas.openxmlformats.org/officeDocument/2006/relationships/theme" Target="/ppt/slideMasters/theme/theme1.xml" Id="R373b9afca751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d464f3cad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a5daf7b7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bd6d9f5b3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743ee395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e624bbf4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6669470ce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25565a4a8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4d082f064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AUENSEN MASKINENTREPRENØR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AUENSEN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AUENSEN MASKINENTREPRENØR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AUENSEN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AUENSEN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AUENSEN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15 685 867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4 742 898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AUENSEN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AUENSEN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AUENSEN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Øfsenveien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1764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post@runemaskin.no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www.runemaskin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997 890 930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AUENSEN MASKINENTREPRENØR AS</a:t>
            </a:r>
          </a:p>
        </p:txBody>
      </p:sp>
    </p:spTree>
  </p:cSld>
  <p:clrMapOvr>
    <a:masterClrMapping xmlns:a="http://schemas.openxmlformats.org/drawingml/2006/main"/>
  </p:clrMapOvr>
</p:sld>
</file>