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43182638c346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c2131db4f0488f"/>
  </p:sldMasterIdLst>
  <p:sldIdLst>
    <p:sldId xmlns:r="http://schemas.openxmlformats.org/officeDocument/2006/relationships" id="256" r:id="R3aa8944bdacf4849"/>
    <p:sldId xmlns:r="http://schemas.openxmlformats.org/officeDocument/2006/relationships" id="257" r:id="R50067016828d4a8a"/>
    <p:sldId xmlns:r="http://schemas.openxmlformats.org/officeDocument/2006/relationships" id="258" r:id="Rfe5bf41b5555445e"/>
    <p:sldId xmlns:r="http://schemas.openxmlformats.org/officeDocument/2006/relationships" id="259" r:id="R78cd7b8d37cf4dda"/>
    <p:sldId xmlns:r="http://schemas.openxmlformats.org/officeDocument/2006/relationships" id="260" r:id="R85668b66e20b4049"/>
    <p:sldId xmlns:r="http://schemas.openxmlformats.org/officeDocument/2006/relationships" id="261" r:id="Rd098cbb610f24b6e"/>
    <p:sldId xmlns:r="http://schemas.openxmlformats.org/officeDocument/2006/relationships" id="262" r:id="R6ca68ea5de8c49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c2131db4f0488f" /><Relationship Type="http://schemas.openxmlformats.org/officeDocument/2006/relationships/slide" Target="/ppt/slides/slide1.xml" Id="R3aa8944bdacf4849" /><Relationship Type="http://schemas.openxmlformats.org/officeDocument/2006/relationships/slide" Target="/ppt/slides/slide2.xml" Id="R50067016828d4a8a" /><Relationship Type="http://schemas.openxmlformats.org/officeDocument/2006/relationships/slide" Target="/ppt/slides/slide3.xml" Id="Rfe5bf41b5555445e" /><Relationship Type="http://schemas.openxmlformats.org/officeDocument/2006/relationships/slide" Target="/ppt/slides/slide4.xml" Id="R78cd7b8d37cf4dda" /><Relationship Type="http://schemas.openxmlformats.org/officeDocument/2006/relationships/slide" Target="/ppt/slides/slide5.xml" Id="R85668b66e20b4049" /><Relationship Type="http://schemas.openxmlformats.org/officeDocument/2006/relationships/slide" Target="/ppt/slides/slide6.xml" Id="Rd098cbb610f24b6e" /><Relationship Type="http://schemas.openxmlformats.org/officeDocument/2006/relationships/slide" Target="/ppt/slides/slide7.xml" Id="R6ca68ea5de8c49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edb3facbeb41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c59248dd84eb7" /><Relationship Type="http://schemas.openxmlformats.org/officeDocument/2006/relationships/theme" Target="/ppt/slideMasters/theme/theme1.xml" Id="R5aa10c3c616e49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9c59248dd84e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f81119e4446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b5f3fbae14c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47fa0feca46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ad07a95eb43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88c9131d549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ed74c279040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5cbb092484c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BETTUM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BETTUM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1 570 321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−161 667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−127 926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155 507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BETTUM GEIR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Kathrineborggata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post@bettum.net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997 897 587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BETTUM AS</a:t>
            </a:r>
          </a:p>
        </p:txBody>
      </p:sp>
    </p:spTree>
  </p:cSld>
  <p:clrMapOvr>
    <a:masterClrMapping xmlns:a="http://schemas.openxmlformats.org/drawingml/2006/main"/>
  </p:clrMapOvr>
</p:sld>
</file>