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92ea225fb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5314c20964bae"/>
  </p:sldMasterIdLst>
  <p:sldIdLst>
    <p:sldId xmlns:r="http://schemas.openxmlformats.org/officeDocument/2006/relationships" id="256" r:id="R8063f9d5a9da44bd"/>
    <p:sldId xmlns:r="http://schemas.openxmlformats.org/officeDocument/2006/relationships" id="257" r:id="R7c7a77c9ae674a43"/>
    <p:sldId xmlns:r="http://schemas.openxmlformats.org/officeDocument/2006/relationships" id="258" r:id="R85908163de014359"/>
    <p:sldId xmlns:r="http://schemas.openxmlformats.org/officeDocument/2006/relationships" id="259" r:id="R80b8eb372096446f"/>
    <p:sldId xmlns:r="http://schemas.openxmlformats.org/officeDocument/2006/relationships" id="260" r:id="R4d1699a789154dcd"/>
    <p:sldId xmlns:r="http://schemas.openxmlformats.org/officeDocument/2006/relationships" id="261" r:id="Recb250836a7040e0"/>
    <p:sldId xmlns:r="http://schemas.openxmlformats.org/officeDocument/2006/relationships" id="262" r:id="R765debc7a0bf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5314c20964bae" /><Relationship Type="http://schemas.openxmlformats.org/officeDocument/2006/relationships/slide" Target="/ppt/slides/slide1.xml" Id="R8063f9d5a9da44bd" /><Relationship Type="http://schemas.openxmlformats.org/officeDocument/2006/relationships/slide" Target="/ppt/slides/slide2.xml" Id="R7c7a77c9ae674a43" /><Relationship Type="http://schemas.openxmlformats.org/officeDocument/2006/relationships/slide" Target="/ppt/slides/slide3.xml" Id="R85908163de014359" /><Relationship Type="http://schemas.openxmlformats.org/officeDocument/2006/relationships/slide" Target="/ppt/slides/slide4.xml" Id="R80b8eb372096446f" /><Relationship Type="http://schemas.openxmlformats.org/officeDocument/2006/relationships/slide" Target="/ppt/slides/slide5.xml" Id="R4d1699a789154dcd" /><Relationship Type="http://schemas.openxmlformats.org/officeDocument/2006/relationships/slide" Target="/ppt/slides/slide6.xml" Id="Recb250836a7040e0" /><Relationship Type="http://schemas.openxmlformats.org/officeDocument/2006/relationships/slide" Target="/ppt/slides/slide7.xml" Id="R765debc7a0bf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42d42dcbc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ec61668a4560" /><Relationship Type="http://schemas.openxmlformats.org/officeDocument/2006/relationships/theme" Target="/ppt/slideMasters/theme/theme1.xml" Id="R854e02bcad37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4ec61668a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7389e946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492660e0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33d23c39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246d65be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a295954f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bb5742d1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ab0c2468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MURPARTNER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MURPARTNER BERGEN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11 730 314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HOLGERS1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EIRIK HITLAND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 Holgersen, Sælenveien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post@bmpbergen.no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www.bmpbergen.no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997 898 222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